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B8D620-1916-47BB-A6E4-0FD480716AF2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FBD8D5-B875-4FCA-B0B7-44886F908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Algerian" pitchFamily="82" charset="0"/>
              </a:rPr>
              <a:t>Polly Williams</a:t>
            </a:r>
            <a:endParaRPr lang="en-US" sz="9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2438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2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Berlin Sans FB" pitchFamily="34" charset="0"/>
              </a:rPr>
              <a:t>Home Health Nurse</a:t>
            </a:r>
            <a:endParaRPr lang="en-US" sz="9600" dirty="0">
              <a:latin typeface="Berlin Sans FB" pitchFamily="34" charset="0"/>
            </a:endParaRPr>
          </a:p>
        </p:txBody>
      </p:sp>
      <p:pic>
        <p:nvPicPr>
          <p:cNvPr id="5122" name="Picture 2" descr="http://cnaskillstraining.com/wp-content/uploads/2010/11/CNA-clas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505200"/>
            <a:ext cx="4057650" cy="3051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nurse visits chronically ill patients who are "homebound" and in need of skilled nursing care under a treatment plan developed and signed by the patients physician. The nurse may perform different tasks from collection of a laboratory specimen to changing dressings.</a:t>
            </a:r>
          </a:p>
        </p:txBody>
      </p:sp>
      <p:pic>
        <p:nvPicPr>
          <p:cNvPr id="4098" name="Picture 2" descr="http://t0.gstatic.com/images?q=tbn:ANd9GcSDuDUzUf-oznt_dd1thASz9tUBWJa8TbW4QQqYn-5TVm0WwHwh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24400"/>
            <a:ext cx="17145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sz="8000" dirty="0" smtClean="0"/>
              <a:t>$52,000 </a:t>
            </a:r>
          </a:p>
          <a:p>
            <a:pPr algn="ctr"/>
            <a:r>
              <a:rPr lang="en-US" sz="8000" dirty="0" smtClean="0"/>
              <a:t>Average Home Health Nurse salaries for job postings in Pennsylvania are 27% lower than average Home Health Nurse salaries for job postings nationwide.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OUTLOOK: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Wage and salary employment in the healthcare industry is </a:t>
            </a:r>
            <a:r>
              <a:rPr lang="en-US" dirty="0" smtClean="0"/>
              <a:t>estimated </a:t>
            </a:r>
            <a:r>
              <a:rPr lang="en-US" dirty="0" smtClean="0"/>
              <a:t>to increase 22 percent through </a:t>
            </a:r>
            <a:r>
              <a:rPr lang="en-US" dirty="0" smtClean="0"/>
              <a:t>2018. </a:t>
            </a:r>
          </a:p>
          <a:p>
            <a:r>
              <a:rPr lang="en-US" dirty="0" smtClean="0"/>
              <a:t>Employment </a:t>
            </a:r>
            <a:r>
              <a:rPr lang="en-US" dirty="0" smtClean="0"/>
              <a:t>growth is expected to account for about 22 percent of all wage and salary jobs added to the economy over the 2008-18 period. </a:t>
            </a:r>
            <a:endParaRPr lang="en-US" dirty="0" smtClean="0"/>
          </a:p>
          <a:p>
            <a:r>
              <a:rPr lang="en-US" dirty="0" smtClean="0"/>
              <a:t>Rates </a:t>
            </a:r>
            <a:r>
              <a:rPr lang="en-US" dirty="0" smtClean="0"/>
              <a:t>of employment growth for the various segments of the industry range from 10 percent in </a:t>
            </a:r>
            <a:r>
              <a:rPr lang="en-US" dirty="0" smtClean="0"/>
              <a:t>hospitals.</a:t>
            </a:r>
            <a:endParaRPr lang="en-US" dirty="0"/>
          </a:p>
        </p:txBody>
      </p:sp>
      <p:pic>
        <p:nvPicPr>
          <p:cNvPr id="2050" name="Picture 2" descr="http://nursejobvacancy.com/wp-content/uploads/2011/08/Psychiatric-Nurse-283x3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800600"/>
            <a:ext cx="1323975" cy="1403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Work </a:t>
            </a:r>
            <a:r>
              <a:rPr lang="en-US" dirty="0" smtClean="0"/>
              <a:t>with both patients and their families, assessing the home environment and determining the needs of </a:t>
            </a:r>
            <a:r>
              <a:rPr lang="en-US" dirty="0" smtClean="0"/>
              <a:t>patients</a:t>
            </a:r>
          </a:p>
          <a:p>
            <a:r>
              <a:rPr lang="en-US" dirty="0" smtClean="0"/>
              <a:t>Traveling </a:t>
            </a:r>
            <a:r>
              <a:rPr lang="en-US" dirty="0" smtClean="0"/>
              <a:t>to the patient's home, home health nurses administer medications, monitor </a:t>
            </a:r>
            <a:r>
              <a:rPr lang="en-US" dirty="0" smtClean="0"/>
              <a:t>patients</a:t>
            </a:r>
          </a:p>
          <a:p>
            <a:r>
              <a:rPr lang="en-US" dirty="0" smtClean="0"/>
              <a:t>Instruct </a:t>
            </a:r>
            <a:r>
              <a:rPr lang="en-US" dirty="0" smtClean="0"/>
              <a:t>patients on appropriate home care. They may teach, counsel, and demonstrate skills to both patients and their families.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207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Polly Williams</vt:lpstr>
      <vt:lpstr>Home Health Nurse</vt:lpstr>
      <vt:lpstr>DESCRIPTION:</vt:lpstr>
      <vt:lpstr>SALARY:</vt:lpstr>
      <vt:lpstr>FUTURE OUTLOOK:</vt:lpstr>
      <vt:lpstr>SKILLS: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Polly Williams</dc:title>
  <dc:creator>pjwilliams13</dc:creator>
  <cp:lastModifiedBy>pjwilliams13</cp:lastModifiedBy>
  <cp:revision>5</cp:revision>
  <dcterms:created xsi:type="dcterms:W3CDTF">2011-10-10T12:52:47Z</dcterms:created>
  <dcterms:modified xsi:type="dcterms:W3CDTF">2011-10-20T13:09:22Z</dcterms:modified>
</cp:coreProperties>
</file>