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92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9" autoAdjust="0"/>
  </p:normalViewPr>
  <p:slideViewPr>
    <p:cSldViewPr>
      <p:cViewPr>
        <p:scale>
          <a:sx n="100" d="100"/>
          <a:sy n="100" d="100"/>
        </p:scale>
        <p:origin x="-294" y="57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DD45E-EE47-48D0-9CD0-7A9E40803928}" type="doc">
      <dgm:prSet loTypeId="urn:microsoft.com/office/officeart/2005/8/layout/hierarchy5" loCatId="hierarchy" qsTypeId="urn:microsoft.com/office/officeart/2005/8/quickstyle/simple5#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68FFAB2-FC71-4BFA-9B32-3A7D39EF3B18}">
      <dgm:prSet phldrT="[Text]"/>
      <dgm:spPr/>
      <dgm:t>
        <a:bodyPr/>
        <a:lstStyle/>
        <a:p>
          <a:r>
            <a:rPr lang="en-US" dirty="0" smtClean="0"/>
            <a:t>Pollyanna June Williams</a:t>
          </a:r>
          <a:endParaRPr lang="en-US" dirty="0"/>
        </a:p>
      </dgm:t>
    </dgm:pt>
    <dgm:pt modelId="{76466C66-C017-4FBE-87EC-FB6E3BB7E768}" type="parTrans" cxnId="{3547301D-40D1-428A-A049-89A1140E1487}">
      <dgm:prSet/>
      <dgm:spPr/>
      <dgm:t>
        <a:bodyPr/>
        <a:lstStyle/>
        <a:p>
          <a:endParaRPr lang="en-US"/>
        </a:p>
      </dgm:t>
    </dgm:pt>
    <dgm:pt modelId="{3F57C33C-7CD3-4CAB-B22E-97B26593FB9D}" type="sibTrans" cxnId="{3547301D-40D1-428A-A049-89A1140E1487}">
      <dgm:prSet/>
      <dgm:spPr/>
      <dgm:t>
        <a:bodyPr/>
        <a:lstStyle/>
        <a:p>
          <a:endParaRPr lang="en-US"/>
        </a:p>
      </dgm:t>
    </dgm:pt>
    <dgm:pt modelId="{AC4AB6F1-EBBB-4054-8B76-F0B27C9997A1}">
      <dgm:prSet phldrT="[Text]"/>
      <dgm:spPr/>
      <dgm:t>
        <a:bodyPr/>
        <a:lstStyle/>
        <a:p>
          <a:r>
            <a:rPr lang="en-US" dirty="0" smtClean="0"/>
            <a:t>Dean Edwin Williams Sr. </a:t>
          </a:r>
          <a:endParaRPr lang="en-US" dirty="0"/>
        </a:p>
      </dgm:t>
    </dgm:pt>
    <dgm:pt modelId="{ADD54F61-8EA1-4A38-A43B-87A341403964}" type="parTrans" cxnId="{4F1768A9-2759-49A7-A5A3-F0FA608CFA56}">
      <dgm:prSet/>
      <dgm:spPr/>
      <dgm:t>
        <a:bodyPr/>
        <a:lstStyle/>
        <a:p>
          <a:endParaRPr lang="en-US"/>
        </a:p>
      </dgm:t>
    </dgm:pt>
    <dgm:pt modelId="{A1751E9D-E5A9-4501-811F-8997B172823F}" type="sibTrans" cxnId="{4F1768A9-2759-49A7-A5A3-F0FA608CFA56}">
      <dgm:prSet/>
      <dgm:spPr/>
      <dgm:t>
        <a:bodyPr/>
        <a:lstStyle/>
        <a:p>
          <a:endParaRPr lang="en-US"/>
        </a:p>
      </dgm:t>
    </dgm:pt>
    <dgm:pt modelId="{6B560ADE-5C5A-4E6C-A85D-D7257C9314E5}">
      <dgm:prSet phldrT="[Text]"/>
      <dgm:spPr/>
      <dgm:t>
        <a:bodyPr/>
        <a:lstStyle/>
        <a:p>
          <a:r>
            <a:rPr lang="en-US" dirty="0" smtClean="0"/>
            <a:t>Dean Edward Williams</a:t>
          </a:r>
          <a:endParaRPr lang="en-US" dirty="0"/>
        </a:p>
      </dgm:t>
    </dgm:pt>
    <dgm:pt modelId="{AFECB66A-1B1E-4B74-BA4B-67D61779A2BB}" type="parTrans" cxnId="{173B151E-62E5-4E14-AF14-78605D8D1978}">
      <dgm:prSet/>
      <dgm:spPr/>
      <dgm:t>
        <a:bodyPr/>
        <a:lstStyle/>
        <a:p>
          <a:endParaRPr lang="en-US"/>
        </a:p>
      </dgm:t>
    </dgm:pt>
    <dgm:pt modelId="{18F013A4-8D67-4F0B-8D77-3637222DDB1F}" type="sibTrans" cxnId="{173B151E-62E5-4E14-AF14-78605D8D1978}">
      <dgm:prSet/>
      <dgm:spPr/>
      <dgm:t>
        <a:bodyPr/>
        <a:lstStyle/>
        <a:p>
          <a:endParaRPr lang="en-US"/>
        </a:p>
      </dgm:t>
    </dgm:pt>
    <dgm:pt modelId="{6D432736-059C-4576-B547-F6AD2AB11FFB}">
      <dgm:prSet phldrT="[Text]"/>
      <dgm:spPr/>
      <dgm:t>
        <a:bodyPr/>
        <a:lstStyle/>
        <a:p>
          <a:r>
            <a:rPr lang="en-US" dirty="0" smtClean="0"/>
            <a:t>Iris</a:t>
          </a:r>
          <a:r>
            <a:rPr lang="en-US" baseline="0" dirty="0" smtClean="0"/>
            <a:t> June </a:t>
          </a:r>
          <a:r>
            <a:rPr lang="en-US" baseline="0" dirty="0" err="1" smtClean="0"/>
            <a:t>Kupco</a:t>
          </a:r>
          <a:endParaRPr lang="en-US" dirty="0"/>
        </a:p>
      </dgm:t>
    </dgm:pt>
    <dgm:pt modelId="{0E313258-E648-477E-844C-EE7D7962FE8E}" type="parTrans" cxnId="{798296FA-2E14-46C1-9965-62DC270EA869}">
      <dgm:prSet/>
      <dgm:spPr/>
      <dgm:t>
        <a:bodyPr/>
        <a:lstStyle/>
        <a:p>
          <a:endParaRPr lang="en-US"/>
        </a:p>
      </dgm:t>
    </dgm:pt>
    <dgm:pt modelId="{75622245-F428-498D-8458-DAC555B1E7AD}" type="sibTrans" cxnId="{798296FA-2E14-46C1-9965-62DC270EA869}">
      <dgm:prSet/>
      <dgm:spPr/>
      <dgm:t>
        <a:bodyPr/>
        <a:lstStyle/>
        <a:p>
          <a:endParaRPr lang="en-US"/>
        </a:p>
      </dgm:t>
    </dgm:pt>
    <dgm:pt modelId="{B032A520-4513-47CD-B298-97C23314F6F2}">
      <dgm:prSet phldrT="[Text]"/>
      <dgm:spPr/>
      <dgm:t>
        <a:bodyPr/>
        <a:lstStyle/>
        <a:p>
          <a:r>
            <a:rPr lang="en-US" dirty="0" smtClean="0"/>
            <a:t>Brenda Lee Williams</a:t>
          </a:r>
          <a:endParaRPr lang="en-US" dirty="0"/>
        </a:p>
      </dgm:t>
    </dgm:pt>
    <dgm:pt modelId="{362B8CD0-E92E-4011-BACA-2A9233A465C3}" type="parTrans" cxnId="{9EB67B1D-F943-492A-8134-8CB69C474A22}">
      <dgm:prSet/>
      <dgm:spPr/>
      <dgm:t>
        <a:bodyPr/>
        <a:lstStyle/>
        <a:p>
          <a:endParaRPr lang="en-US"/>
        </a:p>
      </dgm:t>
    </dgm:pt>
    <dgm:pt modelId="{F2BE08C9-B39B-4BCA-99BC-CBA70C66F476}" type="sibTrans" cxnId="{9EB67B1D-F943-492A-8134-8CB69C474A22}">
      <dgm:prSet/>
      <dgm:spPr/>
      <dgm:t>
        <a:bodyPr/>
        <a:lstStyle/>
        <a:p>
          <a:endParaRPr lang="en-US"/>
        </a:p>
      </dgm:t>
    </dgm:pt>
    <dgm:pt modelId="{28C9CB5A-FC04-4A54-8C4F-5C1D26E6A6DE}">
      <dgm:prSet phldrT="[Text]"/>
      <dgm:spPr/>
      <dgm:t>
        <a:bodyPr/>
        <a:lstStyle/>
        <a:p>
          <a:r>
            <a:rPr lang="en-US" smtClean="0"/>
            <a:t>Unknown</a:t>
          </a:r>
          <a:endParaRPr lang="en-US" dirty="0"/>
        </a:p>
      </dgm:t>
    </dgm:pt>
    <dgm:pt modelId="{8185C319-F91E-4052-94BC-B2D3D30C80C5}" type="parTrans" cxnId="{E1D1B927-2DAB-4921-B1FE-B23EFE0C0BD6}">
      <dgm:prSet/>
      <dgm:spPr/>
      <dgm:t>
        <a:bodyPr/>
        <a:lstStyle/>
        <a:p>
          <a:endParaRPr lang="en-US"/>
        </a:p>
      </dgm:t>
    </dgm:pt>
    <dgm:pt modelId="{40B7CC3E-CE10-4D5E-B1AB-FB5521D76D53}" type="sibTrans" cxnId="{E1D1B927-2DAB-4921-B1FE-B23EFE0C0BD6}">
      <dgm:prSet/>
      <dgm:spPr/>
      <dgm:t>
        <a:bodyPr/>
        <a:lstStyle/>
        <a:p>
          <a:endParaRPr lang="en-US"/>
        </a:p>
      </dgm:t>
    </dgm:pt>
    <dgm:pt modelId="{3C6D7D50-CF00-4F26-BA15-9F4732B14FD7}">
      <dgm:prSet phldrT="[Text]"/>
      <dgm:spPr/>
      <dgm:t>
        <a:bodyPr/>
        <a:lstStyle/>
        <a:p>
          <a:r>
            <a:rPr lang="en-US" dirty="0" smtClean="0"/>
            <a:t>Dolly Williams</a:t>
          </a:r>
          <a:endParaRPr lang="en-US" dirty="0"/>
        </a:p>
      </dgm:t>
    </dgm:pt>
    <dgm:pt modelId="{CD167548-1AC8-41FB-B26F-C2979C6F4A89}" type="parTrans" cxnId="{DF225497-2E51-4952-B506-30606CAEDF0E}">
      <dgm:prSet/>
      <dgm:spPr/>
      <dgm:t>
        <a:bodyPr/>
        <a:lstStyle/>
        <a:p>
          <a:endParaRPr lang="en-US"/>
        </a:p>
      </dgm:t>
    </dgm:pt>
    <dgm:pt modelId="{241406C7-0A87-4D04-A3D1-C1EC4552CB99}" type="sibTrans" cxnId="{DF225497-2E51-4952-B506-30606CAEDF0E}">
      <dgm:prSet/>
      <dgm:spPr/>
      <dgm:t>
        <a:bodyPr/>
        <a:lstStyle/>
        <a:p>
          <a:endParaRPr lang="en-US"/>
        </a:p>
      </dgm:t>
    </dgm:pt>
    <dgm:pt modelId="{7B70BFDF-4B09-4588-9C3A-37074C081382}">
      <dgm:prSet phldrT="[Text]"/>
      <dgm:spPr/>
      <dgm:t>
        <a:bodyPr/>
        <a:lstStyle/>
        <a:p>
          <a:r>
            <a:rPr lang="en-US" dirty="0" smtClean="0"/>
            <a:t>Johnny Mariano</a:t>
          </a:r>
          <a:endParaRPr lang="en-US" dirty="0"/>
        </a:p>
      </dgm:t>
    </dgm:pt>
    <dgm:pt modelId="{55691313-DB80-44AF-AACF-9C622F29EFC2}" type="parTrans" cxnId="{1A7FC234-F9DB-4862-9424-A47BA0F1BFFF}">
      <dgm:prSet/>
      <dgm:spPr/>
      <dgm:t>
        <a:bodyPr/>
        <a:lstStyle/>
        <a:p>
          <a:endParaRPr lang="en-US"/>
        </a:p>
      </dgm:t>
    </dgm:pt>
    <dgm:pt modelId="{075EA7B9-30E2-4F73-AE41-4C4420FE67B8}" type="sibTrans" cxnId="{1A7FC234-F9DB-4862-9424-A47BA0F1BFFF}">
      <dgm:prSet/>
      <dgm:spPr/>
      <dgm:t>
        <a:bodyPr/>
        <a:lstStyle/>
        <a:p>
          <a:endParaRPr lang="en-US"/>
        </a:p>
      </dgm:t>
    </dgm:pt>
    <dgm:pt modelId="{7BF34322-E64F-47C4-95E6-29A621876311}">
      <dgm:prSet phldrT="[Text]"/>
      <dgm:spPr/>
      <dgm:t>
        <a:bodyPr/>
        <a:lstStyle/>
        <a:p>
          <a:r>
            <a:rPr lang="en-US" dirty="0" smtClean="0"/>
            <a:t>Grandma Mariano</a:t>
          </a:r>
          <a:endParaRPr lang="en-US" dirty="0"/>
        </a:p>
      </dgm:t>
    </dgm:pt>
    <dgm:pt modelId="{FE677C01-D9E4-4E73-966B-BC0A4E3BF702}" type="parTrans" cxnId="{30B9B61B-234D-43B5-8560-8D61BE79299E}">
      <dgm:prSet/>
      <dgm:spPr/>
      <dgm:t>
        <a:bodyPr/>
        <a:lstStyle/>
        <a:p>
          <a:endParaRPr lang="en-US"/>
        </a:p>
      </dgm:t>
    </dgm:pt>
    <dgm:pt modelId="{D19ACEF6-8C79-4860-A853-D44DA46C33D9}" type="sibTrans" cxnId="{30B9B61B-234D-43B5-8560-8D61BE79299E}">
      <dgm:prSet/>
      <dgm:spPr/>
      <dgm:t>
        <a:bodyPr/>
        <a:lstStyle/>
        <a:p>
          <a:endParaRPr lang="en-US"/>
        </a:p>
      </dgm:t>
    </dgm:pt>
    <dgm:pt modelId="{84E28953-B40E-45A9-BEB8-CCC9910F89FC}">
      <dgm:prSet phldrT="[Text]"/>
      <dgm:spPr/>
      <dgm:t>
        <a:bodyPr/>
        <a:lstStyle/>
        <a:p>
          <a:r>
            <a:rPr lang="en-US" dirty="0" smtClean="0"/>
            <a:t>Norman C. Conrad Sr.</a:t>
          </a:r>
          <a:endParaRPr lang="en-US" dirty="0"/>
        </a:p>
      </dgm:t>
    </dgm:pt>
    <dgm:pt modelId="{6E2D9A44-3617-4DC6-94C1-31FC3BCB8766}" type="parTrans" cxnId="{EFFA723B-502B-4A9E-ABB3-7EA6D0DE0880}">
      <dgm:prSet/>
      <dgm:spPr/>
      <dgm:t>
        <a:bodyPr/>
        <a:lstStyle/>
        <a:p>
          <a:endParaRPr lang="en-US"/>
        </a:p>
      </dgm:t>
    </dgm:pt>
    <dgm:pt modelId="{B64C190B-E44D-4DB4-ABA5-37E78693F1F5}" type="sibTrans" cxnId="{EFFA723B-502B-4A9E-ABB3-7EA6D0DE0880}">
      <dgm:prSet/>
      <dgm:spPr/>
      <dgm:t>
        <a:bodyPr/>
        <a:lstStyle/>
        <a:p>
          <a:endParaRPr lang="en-US"/>
        </a:p>
      </dgm:t>
    </dgm:pt>
    <dgm:pt modelId="{C6E3DE91-BC3E-4845-BDFF-C79394E0089B}">
      <dgm:prSet phldrT="[Text]"/>
      <dgm:spPr/>
      <dgm:t>
        <a:bodyPr/>
        <a:lstStyle/>
        <a:p>
          <a:r>
            <a:rPr lang="en-US" dirty="0" smtClean="0"/>
            <a:t>Harry Conrad</a:t>
          </a:r>
          <a:endParaRPr lang="en-US" dirty="0"/>
        </a:p>
      </dgm:t>
    </dgm:pt>
    <dgm:pt modelId="{1C4DCF01-1841-44B4-8F2A-836E05AC33A4}" type="parTrans" cxnId="{5B6E6C81-E80E-48F4-81CD-6F09E74B65F9}">
      <dgm:prSet/>
      <dgm:spPr/>
      <dgm:t>
        <a:bodyPr/>
        <a:lstStyle/>
        <a:p>
          <a:endParaRPr lang="en-US"/>
        </a:p>
      </dgm:t>
    </dgm:pt>
    <dgm:pt modelId="{5DF0B14D-EB4C-48D6-BC63-C09E3FD86464}" type="sibTrans" cxnId="{5B6E6C81-E80E-48F4-81CD-6F09E74B65F9}">
      <dgm:prSet/>
      <dgm:spPr/>
      <dgm:t>
        <a:bodyPr/>
        <a:lstStyle/>
        <a:p>
          <a:endParaRPr lang="en-US"/>
        </a:p>
      </dgm:t>
    </dgm:pt>
    <dgm:pt modelId="{507440C1-0C28-44A2-8734-D91F403D3D13}">
      <dgm:prSet phldrT="[Text]"/>
      <dgm:spPr/>
      <dgm:t>
        <a:bodyPr/>
        <a:lstStyle/>
        <a:p>
          <a:r>
            <a:rPr lang="en-US" dirty="0" smtClean="0"/>
            <a:t>Frances Conrad</a:t>
          </a:r>
          <a:endParaRPr lang="en-US" dirty="0"/>
        </a:p>
      </dgm:t>
    </dgm:pt>
    <dgm:pt modelId="{516C03F8-8927-4596-A195-DD75A66E91AF}" type="parTrans" cxnId="{4143F03B-ADC4-47AE-A5D9-414FF906FC6E}">
      <dgm:prSet/>
      <dgm:spPr/>
      <dgm:t>
        <a:bodyPr/>
        <a:lstStyle/>
        <a:p>
          <a:endParaRPr lang="en-US"/>
        </a:p>
      </dgm:t>
    </dgm:pt>
    <dgm:pt modelId="{5C3741CD-FF88-4825-BAE8-3AD555DC97D4}" type="sibTrans" cxnId="{4143F03B-ADC4-47AE-A5D9-414FF906FC6E}">
      <dgm:prSet/>
      <dgm:spPr/>
      <dgm:t>
        <a:bodyPr/>
        <a:lstStyle/>
        <a:p>
          <a:endParaRPr lang="en-US"/>
        </a:p>
      </dgm:t>
    </dgm:pt>
    <dgm:pt modelId="{C91F9D12-9716-4147-B81D-8FFF047993F2}">
      <dgm:prSet phldrT="[Text]"/>
      <dgm:spPr/>
      <dgm:t>
        <a:bodyPr/>
        <a:lstStyle/>
        <a:p>
          <a:r>
            <a:rPr lang="en-US" dirty="0" smtClean="0"/>
            <a:t>Loretta A. Conrad</a:t>
          </a:r>
          <a:endParaRPr lang="en-US" dirty="0"/>
        </a:p>
      </dgm:t>
    </dgm:pt>
    <dgm:pt modelId="{085257F0-D7BE-4909-842A-6AD947A82FB4}" type="parTrans" cxnId="{BE303545-DB9B-4842-B526-D129C7EA9AE5}">
      <dgm:prSet/>
      <dgm:spPr/>
      <dgm:t>
        <a:bodyPr/>
        <a:lstStyle/>
        <a:p>
          <a:endParaRPr lang="en-US"/>
        </a:p>
      </dgm:t>
    </dgm:pt>
    <dgm:pt modelId="{A15795A9-A823-4D80-900B-3D78016C048F}" type="sibTrans" cxnId="{BE303545-DB9B-4842-B526-D129C7EA9AE5}">
      <dgm:prSet/>
      <dgm:spPr/>
      <dgm:t>
        <a:bodyPr/>
        <a:lstStyle/>
        <a:p>
          <a:endParaRPr lang="en-US"/>
        </a:p>
      </dgm:t>
    </dgm:pt>
    <dgm:pt modelId="{7C0F5A0E-EBAC-470E-97AF-2133F0ECE66A}">
      <dgm:prSet phldrT="[Text]"/>
      <dgm:spPr/>
      <dgm:t>
        <a:bodyPr/>
        <a:lstStyle/>
        <a:p>
          <a:r>
            <a:rPr lang="en-US" dirty="0" smtClean="0"/>
            <a:t>Samuel W. Powers</a:t>
          </a:r>
          <a:endParaRPr lang="en-US" dirty="0"/>
        </a:p>
      </dgm:t>
    </dgm:pt>
    <dgm:pt modelId="{C550B5A0-A3BA-48FB-9EF8-3B12FD71D289}" type="parTrans" cxnId="{3332787D-715F-486A-9096-8EFCD91E5567}">
      <dgm:prSet/>
      <dgm:spPr/>
      <dgm:t>
        <a:bodyPr/>
        <a:lstStyle/>
        <a:p>
          <a:endParaRPr lang="en-US"/>
        </a:p>
      </dgm:t>
    </dgm:pt>
    <dgm:pt modelId="{054644F1-FE83-405F-81EB-B064E4B7BC63}" type="sibTrans" cxnId="{3332787D-715F-486A-9096-8EFCD91E5567}">
      <dgm:prSet/>
      <dgm:spPr/>
      <dgm:t>
        <a:bodyPr/>
        <a:lstStyle/>
        <a:p>
          <a:endParaRPr lang="en-US"/>
        </a:p>
      </dgm:t>
    </dgm:pt>
    <dgm:pt modelId="{A3F08FCE-8159-432B-9CFB-78C3B64A0F8D}">
      <dgm:prSet phldrT="[Text]"/>
      <dgm:spPr/>
      <dgm:t>
        <a:bodyPr/>
        <a:lstStyle/>
        <a:p>
          <a:r>
            <a:rPr lang="en-US" dirty="0" smtClean="0"/>
            <a:t>Julia </a:t>
          </a:r>
          <a:r>
            <a:rPr lang="en-US" dirty="0" err="1" smtClean="0"/>
            <a:t>Kernesky</a:t>
          </a:r>
          <a:r>
            <a:rPr lang="en-US" dirty="0" smtClean="0"/>
            <a:t> Powers </a:t>
          </a:r>
          <a:r>
            <a:rPr lang="en-US" dirty="0" err="1" smtClean="0"/>
            <a:t>Thunburg</a:t>
          </a:r>
          <a:endParaRPr lang="en-US" dirty="0"/>
        </a:p>
      </dgm:t>
    </dgm:pt>
    <dgm:pt modelId="{0C7A04E5-0E56-4DB2-998E-1FB8ADA0A436}" type="parTrans" cxnId="{DA186195-E945-483D-B527-08A941CCA635}">
      <dgm:prSet/>
      <dgm:spPr/>
      <dgm:t>
        <a:bodyPr/>
        <a:lstStyle/>
        <a:p>
          <a:endParaRPr lang="en-US"/>
        </a:p>
      </dgm:t>
    </dgm:pt>
    <dgm:pt modelId="{4E1BFC90-570D-42F0-8EF9-68457A40A0AA}" type="sibTrans" cxnId="{DA186195-E945-483D-B527-08A941CCA635}">
      <dgm:prSet/>
      <dgm:spPr/>
      <dgm:t>
        <a:bodyPr/>
        <a:lstStyle/>
        <a:p>
          <a:endParaRPr lang="en-US"/>
        </a:p>
      </dgm:t>
    </dgm:pt>
    <dgm:pt modelId="{BF22F581-7AF3-4599-9C3D-C004E708354F}" type="pres">
      <dgm:prSet presAssocID="{F0CDD45E-EE47-48D0-9CD0-7A9E40803928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067D85-BB41-4A0D-9937-2E94C83539B3}" type="pres">
      <dgm:prSet presAssocID="{F0CDD45E-EE47-48D0-9CD0-7A9E40803928}" presName="hierFlow" presStyleCnt="0"/>
      <dgm:spPr/>
      <dgm:t>
        <a:bodyPr/>
        <a:lstStyle/>
        <a:p>
          <a:endParaRPr lang="en-US"/>
        </a:p>
      </dgm:t>
    </dgm:pt>
    <dgm:pt modelId="{E22E27A5-26DF-44BA-89A1-E31AB6AEA30D}" type="pres">
      <dgm:prSet presAssocID="{F0CDD45E-EE47-48D0-9CD0-7A9E40803928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F6CAF88-A5D3-4D33-9202-70C7B1A2F5B3}" type="pres">
      <dgm:prSet presAssocID="{068FFAB2-FC71-4BFA-9B32-3A7D39EF3B18}" presName="Name17" presStyleCnt="0"/>
      <dgm:spPr/>
      <dgm:t>
        <a:bodyPr/>
        <a:lstStyle/>
        <a:p>
          <a:endParaRPr lang="en-US"/>
        </a:p>
      </dgm:t>
    </dgm:pt>
    <dgm:pt modelId="{E97A092B-E052-4BF1-AD49-AB1476AD227E}" type="pres">
      <dgm:prSet presAssocID="{068FFAB2-FC71-4BFA-9B32-3A7D39EF3B18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B9F6C5-6D42-4754-8104-AED5B8A75FF0}" type="pres">
      <dgm:prSet presAssocID="{068FFAB2-FC71-4BFA-9B32-3A7D39EF3B18}" presName="hierChild2" presStyleCnt="0"/>
      <dgm:spPr/>
      <dgm:t>
        <a:bodyPr/>
        <a:lstStyle/>
        <a:p>
          <a:endParaRPr lang="en-US"/>
        </a:p>
      </dgm:t>
    </dgm:pt>
    <dgm:pt modelId="{7B9565EA-2AFF-4EFA-B379-E4EAE0C45365}" type="pres">
      <dgm:prSet presAssocID="{ADD54F61-8EA1-4A38-A43B-87A341403964}" presName="Name25" presStyleLbl="parChTrans1D2" presStyleIdx="0" presStyleCnt="2"/>
      <dgm:spPr/>
      <dgm:t>
        <a:bodyPr/>
        <a:lstStyle/>
        <a:p>
          <a:endParaRPr lang="en-US"/>
        </a:p>
      </dgm:t>
    </dgm:pt>
    <dgm:pt modelId="{4F2E870C-7881-4228-88EC-832C6A737D02}" type="pres">
      <dgm:prSet presAssocID="{ADD54F61-8EA1-4A38-A43B-87A34140396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D1AA6A6-3337-43C6-A3A1-F4A743DBF9BC}" type="pres">
      <dgm:prSet presAssocID="{AC4AB6F1-EBBB-4054-8B76-F0B27C9997A1}" presName="Name30" presStyleCnt="0"/>
      <dgm:spPr/>
      <dgm:t>
        <a:bodyPr/>
        <a:lstStyle/>
        <a:p>
          <a:endParaRPr lang="en-US"/>
        </a:p>
      </dgm:t>
    </dgm:pt>
    <dgm:pt modelId="{124915D3-79AF-4CF3-9021-44CC698AB8DB}" type="pres">
      <dgm:prSet presAssocID="{AC4AB6F1-EBBB-4054-8B76-F0B27C9997A1}" presName="level2Shape" presStyleLbl="node2" presStyleIdx="0" presStyleCnt="2"/>
      <dgm:spPr/>
      <dgm:t>
        <a:bodyPr/>
        <a:lstStyle/>
        <a:p>
          <a:endParaRPr lang="en-US"/>
        </a:p>
      </dgm:t>
    </dgm:pt>
    <dgm:pt modelId="{A475EDD6-3BA1-491B-B5A8-6311BE92C7F8}" type="pres">
      <dgm:prSet presAssocID="{AC4AB6F1-EBBB-4054-8B76-F0B27C9997A1}" presName="hierChild3" presStyleCnt="0"/>
      <dgm:spPr/>
      <dgm:t>
        <a:bodyPr/>
        <a:lstStyle/>
        <a:p>
          <a:endParaRPr lang="en-US"/>
        </a:p>
      </dgm:t>
    </dgm:pt>
    <dgm:pt modelId="{B7D6230E-CE3B-45BA-854D-710415557BE3}" type="pres">
      <dgm:prSet presAssocID="{AFECB66A-1B1E-4B74-BA4B-67D61779A2BB}" presName="Name25" presStyleLbl="parChTrans1D3" presStyleIdx="0" presStyleCnt="4"/>
      <dgm:spPr/>
      <dgm:t>
        <a:bodyPr/>
        <a:lstStyle/>
        <a:p>
          <a:endParaRPr lang="en-US"/>
        </a:p>
      </dgm:t>
    </dgm:pt>
    <dgm:pt modelId="{7B0A258E-4469-46AF-B312-9EDBD809B661}" type="pres">
      <dgm:prSet presAssocID="{AFECB66A-1B1E-4B74-BA4B-67D61779A2B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A5E6A4D9-14E8-4C47-A36E-980D502A14A0}" type="pres">
      <dgm:prSet presAssocID="{6B560ADE-5C5A-4E6C-A85D-D7257C9314E5}" presName="Name30" presStyleCnt="0"/>
      <dgm:spPr/>
      <dgm:t>
        <a:bodyPr/>
        <a:lstStyle/>
        <a:p>
          <a:endParaRPr lang="en-US"/>
        </a:p>
      </dgm:t>
    </dgm:pt>
    <dgm:pt modelId="{30FA819A-FC0E-4E5E-BF5A-000456B853D0}" type="pres">
      <dgm:prSet presAssocID="{6B560ADE-5C5A-4E6C-A85D-D7257C9314E5}" presName="level2Shape" presStyleLbl="node3" presStyleIdx="0" presStyleCnt="4"/>
      <dgm:spPr/>
      <dgm:t>
        <a:bodyPr/>
        <a:lstStyle/>
        <a:p>
          <a:endParaRPr lang="en-US"/>
        </a:p>
      </dgm:t>
    </dgm:pt>
    <dgm:pt modelId="{7C0C611F-227C-4BC8-96F5-8EAED4BD9071}" type="pres">
      <dgm:prSet presAssocID="{6B560ADE-5C5A-4E6C-A85D-D7257C9314E5}" presName="hierChild3" presStyleCnt="0"/>
      <dgm:spPr/>
      <dgm:t>
        <a:bodyPr/>
        <a:lstStyle/>
        <a:p>
          <a:endParaRPr lang="en-US"/>
        </a:p>
      </dgm:t>
    </dgm:pt>
    <dgm:pt modelId="{30BD065F-8E05-436B-8509-8C5D82C7493C}" type="pres">
      <dgm:prSet presAssocID="{8185C319-F91E-4052-94BC-B2D3D30C80C5}" presName="Name25" presStyleLbl="parChTrans1D4" presStyleIdx="0" presStyleCnt="8"/>
      <dgm:spPr/>
      <dgm:t>
        <a:bodyPr/>
        <a:lstStyle/>
        <a:p>
          <a:endParaRPr lang="en-US"/>
        </a:p>
      </dgm:t>
    </dgm:pt>
    <dgm:pt modelId="{3FFA3B83-DB66-4DC8-B0DE-0BB9EC1ABE85}" type="pres">
      <dgm:prSet presAssocID="{8185C319-F91E-4052-94BC-B2D3D30C80C5}" presName="connTx" presStyleLbl="parChTrans1D4" presStyleIdx="0" presStyleCnt="8"/>
      <dgm:spPr/>
      <dgm:t>
        <a:bodyPr/>
        <a:lstStyle/>
        <a:p>
          <a:endParaRPr lang="en-US"/>
        </a:p>
      </dgm:t>
    </dgm:pt>
    <dgm:pt modelId="{2A200243-71E5-4F73-BB3E-21184D0CAE19}" type="pres">
      <dgm:prSet presAssocID="{28C9CB5A-FC04-4A54-8C4F-5C1D26E6A6DE}" presName="Name30" presStyleCnt="0"/>
      <dgm:spPr/>
      <dgm:t>
        <a:bodyPr/>
        <a:lstStyle/>
        <a:p>
          <a:endParaRPr lang="en-US"/>
        </a:p>
      </dgm:t>
    </dgm:pt>
    <dgm:pt modelId="{D9E3DCE9-96E7-42B7-BB41-D4C91B19DA10}" type="pres">
      <dgm:prSet presAssocID="{28C9CB5A-FC04-4A54-8C4F-5C1D26E6A6DE}" presName="level2Shape" presStyleLbl="node4" presStyleIdx="0" presStyleCnt="8"/>
      <dgm:spPr/>
      <dgm:t>
        <a:bodyPr/>
        <a:lstStyle/>
        <a:p>
          <a:endParaRPr lang="en-US"/>
        </a:p>
      </dgm:t>
    </dgm:pt>
    <dgm:pt modelId="{75B00938-A899-46F8-8376-9C0395390BDA}" type="pres">
      <dgm:prSet presAssocID="{28C9CB5A-FC04-4A54-8C4F-5C1D26E6A6DE}" presName="hierChild3" presStyleCnt="0"/>
      <dgm:spPr/>
      <dgm:t>
        <a:bodyPr/>
        <a:lstStyle/>
        <a:p>
          <a:endParaRPr lang="en-US"/>
        </a:p>
      </dgm:t>
    </dgm:pt>
    <dgm:pt modelId="{0024D02B-5AF3-4FEC-AA84-70FB263C984D}" type="pres">
      <dgm:prSet presAssocID="{CD167548-1AC8-41FB-B26F-C2979C6F4A89}" presName="Name25" presStyleLbl="parChTrans1D4" presStyleIdx="1" presStyleCnt="8"/>
      <dgm:spPr/>
      <dgm:t>
        <a:bodyPr/>
        <a:lstStyle/>
        <a:p>
          <a:endParaRPr lang="en-US"/>
        </a:p>
      </dgm:t>
    </dgm:pt>
    <dgm:pt modelId="{74563796-2169-4D8A-9A94-C8E97C75EE5A}" type="pres">
      <dgm:prSet presAssocID="{CD167548-1AC8-41FB-B26F-C2979C6F4A89}" presName="connTx" presStyleLbl="parChTrans1D4" presStyleIdx="1" presStyleCnt="8"/>
      <dgm:spPr/>
      <dgm:t>
        <a:bodyPr/>
        <a:lstStyle/>
        <a:p>
          <a:endParaRPr lang="en-US"/>
        </a:p>
      </dgm:t>
    </dgm:pt>
    <dgm:pt modelId="{3A367C19-3D25-48F9-B096-AC25151C5EB3}" type="pres">
      <dgm:prSet presAssocID="{3C6D7D50-CF00-4F26-BA15-9F4732B14FD7}" presName="Name30" presStyleCnt="0"/>
      <dgm:spPr/>
      <dgm:t>
        <a:bodyPr/>
        <a:lstStyle/>
        <a:p>
          <a:endParaRPr lang="en-US"/>
        </a:p>
      </dgm:t>
    </dgm:pt>
    <dgm:pt modelId="{0F789A30-F990-4089-9CD4-A6D555B1B3FF}" type="pres">
      <dgm:prSet presAssocID="{3C6D7D50-CF00-4F26-BA15-9F4732B14FD7}" presName="level2Shape" presStyleLbl="node4" presStyleIdx="1" presStyleCnt="8"/>
      <dgm:spPr/>
      <dgm:t>
        <a:bodyPr/>
        <a:lstStyle/>
        <a:p>
          <a:endParaRPr lang="en-US"/>
        </a:p>
      </dgm:t>
    </dgm:pt>
    <dgm:pt modelId="{254BB699-34B2-4D37-8A86-B278E92F0854}" type="pres">
      <dgm:prSet presAssocID="{3C6D7D50-CF00-4F26-BA15-9F4732B14FD7}" presName="hierChild3" presStyleCnt="0"/>
      <dgm:spPr/>
      <dgm:t>
        <a:bodyPr/>
        <a:lstStyle/>
        <a:p>
          <a:endParaRPr lang="en-US"/>
        </a:p>
      </dgm:t>
    </dgm:pt>
    <dgm:pt modelId="{42F3D39B-46FC-4680-8D40-127F5A788362}" type="pres">
      <dgm:prSet presAssocID="{0E313258-E648-477E-844C-EE7D7962FE8E}" presName="Name25" presStyleLbl="parChTrans1D3" presStyleIdx="1" presStyleCnt="4"/>
      <dgm:spPr/>
      <dgm:t>
        <a:bodyPr/>
        <a:lstStyle/>
        <a:p>
          <a:endParaRPr lang="en-US"/>
        </a:p>
      </dgm:t>
    </dgm:pt>
    <dgm:pt modelId="{D1551784-C477-4887-8425-EBB22A791403}" type="pres">
      <dgm:prSet presAssocID="{0E313258-E648-477E-844C-EE7D7962FE8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8BB0B92-5B05-41C6-8BE9-E54602827BC0}" type="pres">
      <dgm:prSet presAssocID="{6D432736-059C-4576-B547-F6AD2AB11FFB}" presName="Name30" presStyleCnt="0"/>
      <dgm:spPr/>
      <dgm:t>
        <a:bodyPr/>
        <a:lstStyle/>
        <a:p>
          <a:endParaRPr lang="en-US"/>
        </a:p>
      </dgm:t>
    </dgm:pt>
    <dgm:pt modelId="{00021E90-B0F6-4518-B95F-A869D79EEFF9}" type="pres">
      <dgm:prSet presAssocID="{6D432736-059C-4576-B547-F6AD2AB11FFB}" presName="level2Shape" presStyleLbl="node3" presStyleIdx="1" presStyleCnt="4"/>
      <dgm:spPr/>
      <dgm:t>
        <a:bodyPr/>
        <a:lstStyle/>
        <a:p>
          <a:endParaRPr lang="en-US"/>
        </a:p>
      </dgm:t>
    </dgm:pt>
    <dgm:pt modelId="{2D7CB25E-8F91-40AE-A4E5-3589A01BE185}" type="pres">
      <dgm:prSet presAssocID="{6D432736-059C-4576-B547-F6AD2AB11FFB}" presName="hierChild3" presStyleCnt="0"/>
      <dgm:spPr/>
      <dgm:t>
        <a:bodyPr/>
        <a:lstStyle/>
        <a:p>
          <a:endParaRPr lang="en-US"/>
        </a:p>
      </dgm:t>
    </dgm:pt>
    <dgm:pt modelId="{062CA80E-B047-4E0E-A898-0F8662A4B988}" type="pres">
      <dgm:prSet presAssocID="{55691313-DB80-44AF-AACF-9C622F29EFC2}" presName="Name25" presStyleLbl="parChTrans1D4" presStyleIdx="2" presStyleCnt="8"/>
      <dgm:spPr/>
      <dgm:t>
        <a:bodyPr/>
        <a:lstStyle/>
        <a:p>
          <a:endParaRPr lang="en-US"/>
        </a:p>
      </dgm:t>
    </dgm:pt>
    <dgm:pt modelId="{42688506-77AC-4E22-AE79-19FC97638B4A}" type="pres">
      <dgm:prSet presAssocID="{55691313-DB80-44AF-AACF-9C622F29EFC2}" presName="connTx" presStyleLbl="parChTrans1D4" presStyleIdx="2" presStyleCnt="8"/>
      <dgm:spPr/>
      <dgm:t>
        <a:bodyPr/>
        <a:lstStyle/>
        <a:p>
          <a:endParaRPr lang="en-US"/>
        </a:p>
      </dgm:t>
    </dgm:pt>
    <dgm:pt modelId="{3B22D2BB-937B-452F-82B4-2890D929B968}" type="pres">
      <dgm:prSet presAssocID="{7B70BFDF-4B09-4588-9C3A-37074C081382}" presName="Name30" presStyleCnt="0"/>
      <dgm:spPr/>
      <dgm:t>
        <a:bodyPr/>
        <a:lstStyle/>
        <a:p>
          <a:endParaRPr lang="en-US"/>
        </a:p>
      </dgm:t>
    </dgm:pt>
    <dgm:pt modelId="{85EF8228-B678-424D-ADD0-0570F1571124}" type="pres">
      <dgm:prSet presAssocID="{7B70BFDF-4B09-4588-9C3A-37074C081382}" presName="level2Shape" presStyleLbl="node4" presStyleIdx="2" presStyleCnt="8"/>
      <dgm:spPr/>
      <dgm:t>
        <a:bodyPr/>
        <a:lstStyle/>
        <a:p>
          <a:endParaRPr lang="en-US"/>
        </a:p>
      </dgm:t>
    </dgm:pt>
    <dgm:pt modelId="{FD5E5904-0D32-41D5-8998-C15524666DCD}" type="pres">
      <dgm:prSet presAssocID="{7B70BFDF-4B09-4588-9C3A-37074C081382}" presName="hierChild3" presStyleCnt="0"/>
      <dgm:spPr/>
      <dgm:t>
        <a:bodyPr/>
        <a:lstStyle/>
        <a:p>
          <a:endParaRPr lang="en-US"/>
        </a:p>
      </dgm:t>
    </dgm:pt>
    <dgm:pt modelId="{DB5DFBFC-0380-4253-8692-ECAAA1737025}" type="pres">
      <dgm:prSet presAssocID="{FE677C01-D9E4-4E73-966B-BC0A4E3BF702}" presName="Name25" presStyleLbl="parChTrans1D4" presStyleIdx="3" presStyleCnt="8"/>
      <dgm:spPr/>
      <dgm:t>
        <a:bodyPr/>
        <a:lstStyle/>
        <a:p>
          <a:endParaRPr lang="en-US"/>
        </a:p>
      </dgm:t>
    </dgm:pt>
    <dgm:pt modelId="{DB9DC739-C99D-4BB5-96D8-B075A2DDA527}" type="pres">
      <dgm:prSet presAssocID="{FE677C01-D9E4-4E73-966B-BC0A4E3BF702}" presName="connTx" presStyleLbl="parChTrans1D4" presStyleIdx="3" presStyleCnt="8"/>
      <dgm:spPr/>
      <dgm:t>
        <a:bodyPr/>
        <a:lstStyle/>
        <a:p>
          <a:endParaRPr lang="en-US"/>
        </a:p>
      </dgm:t>
    </dgm:pt>
    <dgm:pt modelId="{D385805F-D4DF-40F7-B4CF-17D77A5AA083}" type="pres">
      <dgm:prSet presAssocID="{7BF34322-E64F-47C4-95E6-29A621876311}" presName="Name30" presStyleCnt="0"/>
      <dgm:spPr/>
      <dgm:t>
        <a:bodyPr/>
        <a:lstStyle/>
        <a:p>
          <a:endParaRPr lang="en-US"/>
        </a:p>
      </dgm:t>
    </dgm:pt>
    <dgm:pt modelId="{F6B06CA5-42C8-4EBB-BC98-F50D689828AF}" type="pres">
      <dgm:prSet presAssocID="{7BF34322-E64F-47C4-95E6-29A621876311}" presName="level2Shape" presStyleLbl="node4" presStyleIdx="3" presStyleCnt="8"/>
      <dgm:spPr/>
      <dgm:t>
        <a:bodyPr/>
        <a:lstStyle/>
        <a:p>
          <a:endParaRPr lang="en-US"/>
        </a:p>
      </dgm:t>
    </dgm:pt>
    <dgm:pt modelId="{1B933A07-2E2F-4422-A6E1-84579E2E7F4C}" type="pres">
      <dgm:prSet presAssocID="{7BF34322-E64F-47C4-95E6-29A621876311}" presName="hierChild3" presStyleCnt="0"/>
      <dgm:spPr/>
      <dgm:t>
        <a:bodyPr/>
        <a:lstStyle/>
        <a:p>
          <a:endParaRPr lang="en-US"/>
        </a:p>
      </dgm:t>
    </dgm:pt>
    <dgm:pt modelId="{64BB7143-AE0A-4757-9935-CC5D45DDC3F8}" type="pres">
      <dgm:prSet presAssocID="{362B8CD0-E92E-4011-BACA-2A9233A465C3}" presName="Name25" presStyleLbl="parChTrans1D2" presStyleIdx="1" presStyleCnt="2"/>
      <dgm:spPr/>
      <dgm:t>
        <a:bodyPr/>
        <a:lstStyle/>
        <a:p>
          <a:endParaRPr lang="en-US"/>
        </a:p>
      </dgm:t>
    </dgm:pt>
    <dgm:pt modelId="{5E3BE7E8-7052-4187-9063-A11686ECBFB9}" type="pres">
      <dgm:prSet presAssocID="{362B8CD0-E92E-4011-BACA-2A9233A465C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A33948D-3508-4BEF-9A67-DE861E6D1370}" type="pres">
      <dgm:prSet presAssocID="{B032A520-4513-47CD-B298-97C23314F6F2}" presName="Name30" presStyleCnt="0"/>
      <dgm:spPr/>
      <dgm:t>
        <a:bodyPr/>
        <a:lstStyle/>
        <a:p>
          <a:endParaRPr lang="en-US"/>
        </a:p>
      </dgm:t>
    </dgm:pt>
    <dgm:pt modelId="{C4782B93-756E-4A7D-806B-0D0E51CC0C97}" type="pres">
      <dgm:prSet presAssocID="{B032A520-4513-47CD-B298-97C23314F6F2}" presName="level2Shape" presStyleLbl="node2" presStyleIdx="1" presStyleCnt="2"/>
      <dgm:spPr/>
      <dgm:t>
        <a:bodyPr/>
        <a:lstStyle/>
        <a:p>
          <a:endParaRPr lang="en-US"/>
        </a:p>
      </dgm:t>
    </dgm:pt>
    <dgm:pt modelId="{980588CE-21AE-49A8-80A1-6548B2E3DED2}" type="pres">
      <dgm:prSet presAssocID="{B032A520-4513-47CD-B298-97C23314F6F2}" presName="hierChild3" presStyleCnt="0"/>
      <dgm:spPr/>
      <dgm:t>
        <a:bodyPr/>
        <a:lstStyle/>
        <a:p>
          <a:endParaRPr lang="en-US"/>
        </a:p>
      </dgm:t>
    </dgm:pt>
    <dgm:pt modelId="{5BC9BD5F-88D2-4B7B-A83C-E6078370BB8A}" type="pres">
      <dgm:prSet presAssocID="{6E2D9A44-3617-4DC6-94C1-31FC3BCB8766}" presName="Name25" presStyleLbl="parChTrans1D3" presStyleIdx="2" presStyleCnt="4"/>
      <dgm:spPr/>
      <dgm:t>
        <a:bodyPr/>
        <a:lstStyle/>
        <a:p>
          <a:endParaRPr lang="en-US"/>
        </a:p>
      </dgm:t>
    </dgm:pt>
    <dgm:pt modelId="{7E1A0623-994F-4438-913D-04CFF98BB11A}" type="pres">
      <dgm:prSet presAssocID="{6E2D9A44-3617-4DC6-94C1-31FC3BCB876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6AD949D3-6BB7-4556-871E-A727865B52A3}" type="pres">
      <dgm:prSet presAssocID="{84E28953-B40E-45A9-BEB8-CCC9910F89FC}" presName="Name30" presStyleCnt="0"/>
      <dgm:spPr/>
      <dgm:t>
        <a:bodyPr/>
        <a:lstStyle/>
        <a:p>
          <a:endParaRPr lang="en-US"/>
        </a:p>
      </dgm:t>
    </dgm:pt>
    <dgm:pt modelId="{8D0E4DF1-A0C9-42DF-A3E3-78A82524A37F}" type="pres">
      <dgm:prSet presAssocID="{84E28953-B40E-45A9-BEB8-CCC9910F89FC}" presName="level2Shape" presStyleLbl="node3" presStyleIdx="2" presStyleCnt="4"/>
      <dgm:spPr/>
      <dgm:t>
        <a:bodyPr/>
        <a:lstStyle/>
        <a:p>
          <a:endParaRPr lang="en-US"/>
        </a:p>
      </dgm:t>
    </dgm:pt>
    <dgm:pt modelId="{6BBA4617-0654-484C-8D0F-17C38D5DC060}" type="pres">
      <dgm:prSet presAssocID="{84E28953-B40E-45A9-BEB8-CCC9910F89FC}" presName="hierChild3" presStyleCnt="0"/>
      <dgm:spPr/>
      <dgm:t>
        <a:bodyPr/>
        <a:lstStyle/>
        <a:p>
          <a:endParaRPr lang="en-US"/>
        </a:p>
      </dgm:t>
    </dgm:pt>
    <dgm:pt modelId="{40609033-9502-4D15-AA57-05446325AF83}" type="pres">
      <dgm:prSet presAssocID="{1C4DCF01-1841-44B4-8F2A-836E05AC33A4}" presName="Name25" presStyleLbl="parChTrans1D4" presStyleIdx="4" presStyleCnt="8"/>
      <dgm:spPr/>
      <dgm:t>
        <a:bodyPr/>
        <a:lstStyle/>
        <a:p>
          <a:endParaRPr lang="en-US"/>
        </a:p>
      </dgm:t>
    </dgm:pt>
    <dgm:pt modelId="{DFB96C30-9C6D-422B-A8E0-5866BC7E6311}" type="pres">
      <dgm:prSet presAssocID="{1C4DCF01-1841-44B4-8F2A-836E05AC33A4}" presName="connTx" presStyleLbl="parChTrans1D4" presStyleIdx="4" presStyleCnt="8"/>
      <dgm:spPr/>
      <dgm:t>
        <a:bodyPr/>
        <a:lstStyle/>
        <a:p>
          <a:endParaRPr lang="en-US"/>
        </a:p>
      </dgm:t>
    </dgm:pt>
    <dgm:pt modelId="{B94D615B-5433-4410-B948-CB31D59A5290}" type="pres">
      <dgm:prSet presAssocID="{C6E3DE91-BC3E-4845-BDFF-C79394E0089B}" presName="Name30" presStyleCnt="0"/>
      <dgm:spPr/>
      <dgm:t>
        <a:bodyPr/>
        <a:lstStyle/>
        <a:p>
          <a:endParaRPr lang="en-US"/>
        </a:p>
      </dgm:t>
    </dgm:pt>
    <dgm:pt modelId="{B82E5C17-F3DF-499D-B753-6F78B45B990D}" type="pres">
      <dgm:prSet presAssocID="{C6E3DE91-BC3E-4845-BDFF-C79394E0089B}" presName="level2Shape" presStyleLbl="node4" presStyleIdx="4" presStyleCnt="8"/>
      <dgm:spPr/>
      <dgm:t>
        <a:bodyPr/>
        <a:lstStyle/>
        <a:p>
          <a:endParaRPr lang="en-US"/>
        </a:p>
      </dgm:t>
    </dgm:pt>
    <dgm:pt modelId="{33C23F0C-7533-4D75-846D-5F87443903BD}" type="pres">
      <dgm:prSet presAssocID="{C6E3DE91-BC3E-4845-BDFF-C79394E0089B}" presName="hierChild3" presStyleCnt="0"/>
      <dgm:spPr/>
      <dgm:t>
        <a:bodyPr/>
        <a:lstStyle/>
        <a:p>
          <a:endParaRPr lang="en-US"/>
        </a:p>
      </dgm:t>
    </dgm:pt>
    <dgm:pt modelId="{1E19EC54-DB40-4CC9-950C-00051B13248B}" type="pres">
      <dgm:prSet presAssocID="{516C03F8-8927-4596-A195-DD75A66E91AF}" presName="Name25" presStyleLbl="parChTrans1D4" presStyleIdx="5" presStyleCnt="8"/>
      <dgm:spPr/>
      <dgm:t>
        <a:bodyPr/>
        <a:lstStyle/>
        <a:p>
          <a:endParaRPr lang="en-US"/>
        </a:p>
      </dgm:t>
    </dgm:pt>
    <dgm:pt modelId="{05344F7E-818F-493C-9F95-2CDEBEBE8E48}" type="pres">
      <dgm:prSet presAssocID="{516C03F8-8927-4596-A195-DD75A66E91AF}" presName="connTx" presStyleLbl="parChTrans1D4" presStyleIdx="5" presStyleCnt="8"/>
      <dgm:spPr/>
      <dgm:t>
        <a:bodyPr/>
        <a:lstStyle/>
        <a:p>
          <a:endParaRPr lang="en-US"/>
        </a:p>
      </dgm:t>
    </dgm:pt>
    <dgm:pt modelId="{29F71FD2-71BE-45ED-AA69-B943B09F2461}" type="pres">
      <dgm:prSet presAssocID="{507440C1-0C28-44A2-8734-D91F403D3D13}" presName="Name30" presStyleCnt="0"/>
      <dgm:spPr/>
      <dgm:t>
        <a:bodyPr/>
        <a:lstStyle/>
        <a:p>
          <a:endParaRPr lang="en-US"/>
        </a:p>
      </dgm:t>
    </dgm:pt>
    <dgm:pt modelId="{448D6AA0-A376-4641-832F-6805D2AEC194}" type="pres">
      <dgm:prSet presAssocID="{507440C1-0C28-44A2-8734-D91F403D3D13}" presName="level2Shape" presStyleLbl="node4" presStyleIdx="5" presStyleCnt="8"/>
      <dgm:spPr/>
      <dgm:t>
        <a:bodyPr/>
        <a:lstStyle/>
        <a:p>
          <a:endParaRPr lang="en-US"/>
        </a:p>
      </dgm:t>
    </dgm:pt>
    <dgm:pt modelId="{9995015E-A3C4-4777-9704-837F2C439612}" type="pres">
      <dgm:prSet presAssocID="{507440C1-0C28-44A2-8734-D91F403D3D13}" presName="hierChild3" presStyleCnt="0"/>
      <dgm:spPr/>
      <dgm:t>
        <a:bodyPr/>
        <a:lstStyle/>
        <a:p>
          <a:endParaRPr lang="en-US"/>
        </a:p>
      </dgm:t>
    </dgm:pt>
    <dgm:pt modelId="{73DAA1C5-5E6D-4C8D-9D69-5239BEEDB154}" type="pres">
      <dgm:prSet presAssocID="{085257F0-D7BE-4909-842A-6AD947A82FB4}" presName="Name25" presStyleLbl="parChTrans1D3" presStyleIdx="3" presStyleCnt="4"/>
      <dgm:spPr/>
      <dgm:t>
        <a:bodyPr/>
        <a:lstStyle/>
        <a:p>
          <a:endParaRPr lang="en-US"/>
        </a:p>
      </dgm:t>
    </dgm:pt>
    <dgm:pt modelId="{85E27555-163E-4BAC-B063-77A94992DD1E}" type="pres">
      <dgm:prSet presAssocID="{085257F0-D7BE-4909-842A-6AD947A82FB4}" presName="connTx" presStyleLbl="parChTrans1D3" presStyleIdx="3" presStyleCnt="4"/>
      <dgm:spPr/>
      <dgm:t>
        <a:bodyPr/>
        <a:lstStyle/>
        <a:p>
          <a:endParaRPr lang="en-US"/>
        </a:p>
      </dgm:t>
    </dgm:pt>
    <dgm:pt modelId="{8812A200-58EC-484D-8AFD-ECEE4B93D7F4}" type="pres">
      <dgm:prSet presAssocID="{C91F9D12-9716-4147-B81D-8FFF047993F2}" presName="Name30" presStyleCnt="0"/>
      <dgm:spPr/>
      <dgm:t>
        <a:bodyPr/>
        <a:lstStyle/>
        <a:p>
          <a:endParaRPr lang="en-US"/>
        </a:p>
      </dgm:t>
    </dgm:pt>
    <dgm:pt modelId="{49B99DF8-3DD2-47B7-8679-3EE798B77AA6}" type="pres">
      <dgm:prSet presAssocID="{C91F9D12-9716-4147-B81D-8FFF047993F2}" presName="level2Shape" presStyleLbl="node3" presStyleIdx="3" presStyleCnt="4"/>
      <dgm:spPr/>
      <dgm:t>
        <a:bodyPr/>
        <a:lstStyle/>
        <a:p>
          <a:endParaRPr lang="en-US"/>
        </a:p>
      </dgm:t>
    </dgm:pt>
    <dgm:pt modelId="{9B313DAE-CD5C-40AE-89C7-ACC20D21D656}" type="pres">
      <dgm:prSet presAssocID="{C91F9D12-9716-4147-B81D-8FFF047993F2}" presName="hierChild3" presStyleCnt="0"/>
      <dgm:spPr/>
      <dgm:t>
        <a:bodyPr/>
        <a:lstStyle/>
        <a:p>
          <a:endParaRPr lang="en-US"/>
        </a:p>
      </dgm:t>
    </dgm:pt>
    <dgm:pt modelId="{D56DFC30-A988-4800-8887-9BFD681E6AC4}" type="pres">
      <dgm:prSet presAssocID="{C550B5A0-A3BA-48FB-9EF8-3B12FD71D289}" presName="Name25" presStyleLbl="parChTrans1D4" presStyleIdx="6" presStyleCnt="8"/>
      <dgm:spPr/>
      <dgm:t>
        <a:bodyPr/>
        <a:lstStyle/>
        <a:p>
          <a:endParaRPr lang="en-US"/>
        </a:p>
      </dgm:t>
    </dgm:pt>
    <dgm:pt modelId="{97029E98-A43F-4E07-96A7-49814ECC930E}" type="pres">
      <dgm:prSet presAssocID="{C550B5A0-A3BA-48FB-9EF8-3B12FD71D289}" presName="connTx" presStyleLbl="parChTrans1D4" presStyleIdx="6" presStyleCnt="8"/>
      <dgm:spPr/>
      <dgm:t>
        <a:bodyPr/>
        <a:lstStyle/>
        <a:p>
          <a:endParaRPr lang="en-US"/>
        </a:p>
      </dgm:t>
    </dgm:pt>
    <dgm:pt modelId="{C7832BC5-B518-48FB-BDFA-0B2249B7536E}" type="pres">
      <dgm:prSet presAssocID="{7C0F5A0E-EBAC-470E-97AF-2133F0ECE66A}" presName="Name30" presStyleCnt="0"/>
      <dgm:spPr/>
      <dgm:t>
        <a:bodyPr/>
        <a:lstStyle/>
        <a:p>
          <a:endParaRPr lang="en-US"/>
        </a:p>
      </dgm:t>
    </dgm:pt>
    <dgm:pt modelId="{4D3B2E1C-4586-4DCC-BDFD-A05C8D26A079}" type="pres">
      <dgm:prSet presAssocID="{7C0F5A0E-EBAC-470E-97AF-2133F0ECE66A}" presName="level2Shape" presStyleLbl="node4" presStyleIdx="6" presStyleCnt="8"/>
      <dgm:spPr/>
      <dgm:t>
        <a:bodyPr/>
        <a:lstStyle/>
        <a:p>
          <a:endParaRPr lang="en-US"/>
        </a:p>
      </dgm:t>
    </dgm:pt>
    <dgm:pt modelId="{B3105494-BDBF-4AFC-9A03-6658D0C838F3}" type="pres">
      <dgm:prSet presAssocID="{7C0F5A0E-EBAC-470E-97AF-2133F0ECE66A}" presName="hierChild3" presStyleCnt="0"/>
      <dgm:spPr/>
      <dgm:t>
        <a:bodyPr/>
        <a:lstStyle/>
        <a:p>
          <a:endParaRPr lang="en-US"/>
        </a:p>
      </dgm:t>
    </dgm:pt>
    <dgm:pt modelId="{744FD431-4F0F-4DF1-AB3C-DCBE4C67E1DD}" type="pres">
      <dgm:prSet presAssocID="{0C7A04E5-0E56-4DB2-998E-1FB8ADA0A436}" presName="Name25" presStyleLbl="parChTrans1D4" presStyleIdx="7" presStyleCnt="8"/>
      <dgm:spPr/>
      <dgm:t>
        <a:bodyPr/>
        <a:lstStyle/>
        <a:p>
          <a:endParaRPr lang="en-US"/>
        </a:p>
      </dgm:t>
    </dgm:pt>
    <dgm:pt modelId="{D1FEAE53-7100-4107-B1C1-FC94CD341F33}" type="pres">
      <dgm:prSet presAssocID="{0C7A04E5-0E56-4DB2-998E-1FB8ADA0A436}" presName="connTx" presStyleLbl="parChTrans1D4" presStyleIdx="7" presStyleCnt="8"/>
      <dgm:spPr/>
      <dgm:t>
        <a:bodyPr/>
        <a:lstStyle/>
        <a:p>
          <a:endParaRPr lang="en-US"/>
        </a:p>
      </dgm:t>
    </dgm:pt>
    <dgm:pt modelId="{CA9B7274-1AE3-4737-BA33-2A342C7F4B42}" type="pres">
      <dgm:prSet presAssocID="{A3F08FCE-8159-432B-9CFB-78C3B64A0F8D}" presName="Name30" presStyleCnt="0"/>
      <dgm:spPr/>
      <dgm:t>
        <a:bodyPr/>
        <a:lstStyle/>
        <a:p>
          <a:endParaRPr lang="en-US"/>
        </a:p>
      </dgm:t>
    </dgm:pt>
    <dgm:pt modelId="{07CE753E-4E4A-402D-9DF9-5A5584D5FF05}" type="pres">
      <dgm:prSet presAssocID="{A3F08FCE-8159-432B-9CFB-78C3B64A0F8D}" presName="level2Shape" presStyleLbl="node4" presStyleIdx="7" presStyleCnt="8"/>
      <dgm:spPr/>
      <dgm:t>
        <a:bodyPr/>
        <a:lstStyle/>
        <a:p>
          <a:endParaRPr lang="en-US"/>
        </a:p>
      </dgm:t>
    </dgm:pt>
    <dgm:pt modelId="{9857DD44-2A93-4105-A5AB-22F40AE7A484}" type="pres">
      <dgm:prSet presAssocID="{A3F08FCE-8159-432B-9CFB-78C3B64A0F8D}" presName="hierChild3" presStyleCnt="0"/>
      <dgm:spPr/>
      <dgm:t>
        <a:bodyPr/>
        <a:lstStyle/>
        <a:p>
          <a:endParaRPr lang="en-US"/>
        </a:p>
      </dgm:t>
    </dgm:pt>
    <dgm:pt modelId="{6E3C1329-AF88-4782-A5A1-E4BD801324F1}" type="pres">
      <dgm:prSet presAssocID="{F0CDD45E-EE47-48D0-9CD0-7A9E40803928}" presName="bgShapesFlow" presStyleCnt="0"/>
      <dgm:spPr/>
      <dgm:t>
        <a:bodyPr/>
        <a:lstStyle/>
        <a:p>
          <a:endParaRPr lang="en-US"/>
        </a:p>
      </dgm:t>
    </dgm:pt>
  </dgm:ptLst>
  <dgm:cxnLst>
    <dgm:cxn modelId="{3E91BB4B-7B94-4DBA-9C72-CE7EFE59A591}" type="presOf" srcId="{3C6D7D50-CF00-4F26-BA15-9F4732B14FD7}" destId="{0F789A30-F990-4089-9CD4-A6D555B1B3FF}" srcOrd="0" destOrd="0" presId="urn:microsoft.com/office/officeart/2005/8/layout/hierarchy5"/>
    <dgm:cxn modelId="{ECAFC2CA-9299-43B7-B63C-20B1E87B71F8}" type="presOf" srcId="{ADD54F61-8EA1-4A38-A43B-87A341403964}" destId="{4F2E870C-7881-4228-88EC-832C6A737D02}" srcOrd="1" destOrd="0" presId="urn:microsoft.com/office/officeart/2005/8/layout/hierarchy5"/>
    <dgm:cxn modelId="{FCF0961E-5569-4A67-AD74-9592119329BE}" type="presOf" srcId="{B032A520-4513-47CD-B298-97C23314F6F2}" destId="{C4782B93-756E-4A7D-806B-0D0E51CC0C97}" srcOrd="0" destOrd="0" presId="urn:microsoft.com/office/officeart/2005/8/layout/hierarchy5"/>
    <dgm:cxn modelId="{D86B0876-1BD3-4ABA-8371-C5ACDC925FC4}" type="presOf" srcId="{068FFAB2-FC71-4BFA-9B32-3A7D39EF3B18}" destId="{E97A092B-E052-4BF1-AD49-AB1476AD227E}" srcOrd="0" destOrd="0" presId="urn:microsoft.com/office/officeart/2005/8/layout/hierarchy5"/>
    <dgm:cxn modelId="{BF5F4FE1-5065-494A-9141-74262C33139B}" type="presOf" srcId="{7BF34322-E64F-47C4-95E6-29A621876311}" destId="{F6B06CA5-42C8-4EBB-BC98-F50D689828AF}" srcOrd="0" destOrd="0" presId="urn:microsoft.com/office/officeart/2005/8/layout/hierarchy5"/>
    <dgm:cxn modelId="{798296FA-2E14-46C1-9965-62DC270EA869}" srcId="{AC4AB6F1-EBBB-4054-8B76-F0B27C9997A1}" destId="{6D432736-059C-4576-B547-F6AD2AB11FFB}" srcOrd="1" destOrd="0" parTransId="{0E313258-E648-477E-844C-EE7D7962FE8E}" sibTransId="{75622245-F428-498D-8458-DAC555B1E7AD}"/>
    <dgm:cxn modelId="{49254697-D9C0-49D1-B353-EB76C96F15AD}" type="presOf" srcId="{0E313258-E648-477E-844C-EE7D7962FE8E}" destId="{42F3D39B-46FC-4680-8D40-127F5A788362}" srcOrd="0" destOrd="0" presId="urn:microsoft.com/office/officeart/2005/8/layout/hierarchy5"/>
    <dgm:cxn modelId="{5D4F9F9A-CC3C-4F0A-8355-82CEAB2E82B2}" type="presOf" srcId="{C6E3DE91-BC3E-4845-BDFF-C79394E0089B}" destId="{B82E5C17-F3DF-499D-B753-6F78B45B990D}" srcOrd="0" destOrd="0" presId="urn:microsoft.com/office/officeart/2005/8/layout/hierarchy5"/>
    <dgm:cxn modelId="{1B924FC4-C963-4EAF-927A-68796AD80826}" type="presOf" srcId="{55691313-DB80-44AF-AACF-9C622F29EFC2}" destId="{42688506-77AC-4E22-AE79-19FC97638B4A}" srcOrd="1" destOrd="0" presId="urn:microsoft.com/office/officeart/2005/8/layout/hierarchy5"/>
    <dgm:cxn modelId="{1A7FC234-F9DB-4862-9424-A47BA0F1BFFF}" srcId="{6D432736-059C-4576-B547-F6AD2AB11FFB}" destId="{7B70BFDF-4B09-4588-9C3A-37074C081382}" srcOrd="0" destOrd="0" parTransId="{55691313-DB80-44AF-AACF-9C622F29EFC2}" sibTransId="{075EA7B9-30E2-4F73-AE41-4C4420FE67B8}"/>
    <dgm:cxn modelId="{6D7C1482-25C9-4658-A819-F7BF25A7616D}" type="presOf" srcId="{ADD54F61-8EA1-4A38-A43B-87A341403964}" destId="{7B9565EA-2AFF-4EFA-B379-E4EAE0C45365}" srcOrd="0" destOrd="0" presId="urn:microsoft.com/office/officeart/2005/8/layout/hierarchy5"/>
    <dgm:cxn modelId="{27414B36-699D-401B-A519-83034CDBBD47}" type="presOf" srcId="{1C4DCF01-1841-44B4-8F2A-836E05AC33A4}" destId="{40609033-9502-4D15-AA57-05446325AF83}" srcOrd="0" destOrd="0" presId="urn:microsoft.com/office/officeart/2005/8/layout/hierarchy5"/>
    <dgm:cxn modelId="{7AE2A9D2-5CAD-4167-AA7E-7CD185C54071}" type="presOf" srcId="{507440C1-0C28-44A2-8734-D91F403D3D13}" destId="{448D6AA0-A376-4641-832F-6805D2AEC194}" srcOrd="0" destOrd="0" presId="urn:microsoft.com/office/officeart/2005/8/layout/hierarchy5"/>
    <dgm:cxn modelId="{6A6DD25B-C38E-4111-B2AB-627B4C7923EB}" type="presOf" srcId="{7C0F5A0E-EBAC-470E-97AF-2133F0ECE66A}" destId="{4D3B2E1C-4586-4DCC-BDFD-A05C8D26A079}" srcOrd="0" destOrd="0" presId="urn:microsoft.com/office/officeart/2005/8/layout/hierarchy5"/>
    <dgm:cxn modelId="{BC0C6230-4046-4E5F-B58A-06BA04C1355F}" type="presOf" srcId="{C550B5A0-A3BA-48FB-9EF8-3B12FD71D289}" destId="{D56DFC30-A988-4800-8887-9BFD681E6AC4}" srcOrd="0" destOrd="0" presId="urn:microsoft.com/office/officeart/2005/8/layout/hierarchy5"/>
    <dgm:cxn modelId="{EF253095-F854-4514-B86A-0F4B0367DCFD}" type="presOf" srcId="{6B560ADE-5C5A-4E6C-A85D-D7257C9314E5}" destId="{30FA819A-FC0E-4E5E-BF5A-000456B853D0}" srcOrd="0" destOrd="0" presId="urn:microsoft.com/office/officeart/2005/8/layout/hierarchy5"/>
    <dgm:cxn modelId="{5ED49B8D-D4DC-4D96-B94F-1819430FE03E}" type="presOf" srcId="{085257F0-D7BE-4909-842A-6AD947A82FB4}" destId="{73DAA1C5-5E6D-4C8D-9D69-5239BEEDB154}" srcOrd="0" destOrd="0" presId="urn:microsoft.com/office/officeart/2005/8/layout/hierarchy5"/>
    <dgm:cxn modelId="{012DBBDD-5D33-4699-9877-0F8CA12F9A40}" type="presOf" srcId="{C550B5A0-A3BA-48FB-9EF8-3B12FD71D289}" destId="{97029E98-A43F-4E07-96A7-49814ECC930E}" srcOrd="1" destOrd="0" presId="urn:microsoft.com/office/officeart/2005/8/layout/hierarchy5"/>
    <dgm:cxn modelId="{33DB077A-7D7A-4ACE-80F1-2B7F12B45027}" type="presOf" srcId="{6D432736-059C-4576-B547-F6AD2AB11FFB}" destId="{00021E90-B0F6-4518-B95F-A869D79EEFF9}" srcOrd="0" destOrd="0" presId="urn:microsoft.com/office/officeart/2005/8/layout/hierarchy5"/>
    <dgm:cxn modelId="{EFFA723B-502B-4A9E-ABB3-7EA6D0DE0880}" srcId="{B032A520-4513-47CD-B298-97C23314F6F2}" destId="{84E28953-B40E-45A9-BEB8-CCC9910F89FC}" srcOrd="0" destOrd="0" parTransId="{6E2D9A44-3617-4DC6-94C1-31FC3BCB8766}" sibTransId="{B64C190B-E44D-4DB4-ABA5-37E78693F1F5}"/>
    <dgm:cxn modelId="{DA186195-E945-483D-B527-08A941CCA635}" srcId="{C91F9D12-9716-4147-B81D-8FFF047993F2}" destId="{A3F08FCE-8159-432B-9CFB-78C3B64A0F8D}" srcOrd="1" destOrd="0" parTransId="{0C7A04E5-0E56-4DB2-998E-1FB8ADA0A436}" sibTransId="{4E1BFC90-570D-42F0-8EF9-68457A40A0AA}"/>
    <dgm:cxn modelId="{D31F60B4-F36A-4423-880B-A25824CB1F4B}" type="presOf" srcId="{0E313258-E648-477E-844C-EE7D7962FE8E}" destId="{D1551784-C477-4887-8425-EBB22A791403}" srcOrd="1" destOrd="0" presId="urn:microsoft.com/office/officeart/2005/8/layout/hierarchy5"/>
    <dgm:cxn modelId="{5A71F712-24B4-41D4-8FA1-3E9868959556}" type="presOf" srcId="{0C7A04E5-0E56-4DB2-998E-1FB8ADA0A436}" destId="{D1FEAE53-7100-4107-B1C1-FC94CD341F33}" srcOrd="1" destOrd="0" presId="urn:microsoft.com/office/officeart/2005/8/layout/hierarchy5"/>
    <dgm:cxn modelId="{AE95A188-B4A7-45FC-A497-EC1E09DC06C1}" type="presOf" srcId="{FE677C01-D9E4-4E73-966B-BC0A4E3BF702}" destId="{DB9DC739-C99D-4BB5-96D8-B075A2DDA527}" srcOrd="1" destOrd="0" presId="urn:microsoft.com/office/officeart/2005/8/layout/hierarchy5"/>
    <dgm:cxn modelId="{7C75707F-7C32-43AA-B103-FC879B584AB0}" type="presOf" srcId="{362B8CD0-E92E-4011-BACA-2A9233A465C3}" destId="{64BB7143-AE0A-4757-9935-CC5D45DDC3F8}" srcOrd="0" destOrd="0" presId="urn:microsoft.com/office/officeart/2005/8/layout/hierarchy5"/>
    <dgm:cxn modelId="{E3AFBDBE-1F5C-473D-A039-B0EADDB6C264}" type="presOf" srcId="{FE677C01-D9E4-4E73-966B-BC0A4E3BF702}" destId="{DB5DFBFC-0380-4253-8692-ECAAA1737025}" srcOrd="0" destOrd="0" presId="urn:microsoft.com/office/officeart/2005/8/layout/hierarchy5"/>
    <dgm:cxn modelId="{D7E257A1-0CDF-4743-AF26-B0219BA4828F}" type="presOf" srcId="{0C7A04E5-0E56-4DB2-998E-1FB8ADA0A436}" destId="{744FD431-4F0F-4DF1-AB3C-DCBE4C67E1DD}" srcOrd="0" destOrd="0" presId="urn:microsoft.com/office/officeart/2005/8/layout/hierarchy5"/>
    <dgm:cxn modelId="{DD3E24ED-97BE-420C-A0D0-610A0B676A9F}" type="presOf" srcId="{362B8CD0-E92E-4011-BACA-2A9233A465C3}" destId="{5E3BE7E8-7052-4187-9063-A11686ECBFB9}" srcOrd="1" destOrd="0" presId="urn:microsoft.com/office/officeart/2005/8/layout/hierarchy5"/>
    <dgm:cxn modelId="{2C8A3A25-967A-44F1-A4D1-515F07CAADA9}" type="presOf" srcId="{55691313-DB80-44AF-AACF-9C622F29EFC2}" destId="{062CA80E-B047-4E0E-A898-0F8662A4B988}" srcOrd="0" destOrd="0" presId="urn:microsoft.com/office/officeart/2005/8/layout/hierarchy5"/>
    <dgm:cxn modelId="{5C39B8E9-A28A-4099-9081-DAEA89407AC2}" type="presOf" srcId="{8185C319-F91E-4052-94BC-B2D3D30C80C5}" destId="{30BD065F-8E05-436B-8509-8C5D82C7493C}" srcOrd="0" destOrd="0" presId="urn:microsoft.com/office/officeart/2005/8/layout/hierarchy5"/>
    <dgm:cxn modelId="{4143F03B-ADC4-47AE-A5D9-414FF906FC6E}" srcId="{84E28953-B40E-45A9-BEB8-CCC9910F89FC}" destId="{507440C1-0C28-44A2-8734-D91F403D3D13}" srcOrd="1" destOrd="0" parTransId="{516C03F8-8927-4596-A195-DD75A66E91AF}" sibTransId="{5C3741CD-FF88-4825-BAE8-3AD555DC97D4}"/>
    <dgm:cxn modelId="{30398741-1AB4-4E47-8FA2-88CDBC575565}" type="presOf" srcId="{7B70BFDF-4B09-4588-9C3A-37074C081382}" destId="{85EF8228-B678-424D-ADD0-0570F1571124}" srcOrd="0" destOrd="0" presId="urn:microsoft.com/office/officeart/2005/8/layout/hierarchy5"/>
    <dgm:cxn modelId="{F4738F9C-F679-4CB1-A3C1-8CFC9D29AEF3}" type="presOf" srcId="{CD167548-1AC8-41FB-B26F-C2979C6F4A89}" destId="{74563796-2169-4D8A-9A94-C8E97C75EE5A}" srcOrd="1" destOrd="0" presId="urn:microsoft.com/office/officeart/2005/8/layout/hierarchy5"/>
    <dgm:cxn modelId="{90616073-B623-49B1-BCDA-572D63D1964E}" type="presOf" srcId="{CD167548-1AC8-41FB-B26F-C2979C6F4A89}" destId="{0024D02B-5AF3-4FEC-AA84-70FB263C984D}" srcOrd="0" destOrd="0" presId="urn:microsoft.com/office/officeart/2005/8/layout/hierarchy5"/>
    <dgm:cxn modelId="{A155690B-AE10-44FD-9E51-392A1FA2EBBB}" type="presOf" srcId="{A3F08FCE-8159-432B-9CFB-78C3B64A0F8D}" destId="{07CE753E-4E4A-402D-9DF9-5A5584D5FF05}" srcOrd="0" destOrd="0" presId="urn:microsoft.com/office/officeart/2005/8/layout/hierarchy5"/>
    <dgm:cxn modelId="{3547301D-40D1-428A-A049-89A1140E1487}" srcId="{F0CDD45E-EE47-48D0-9CD0-7A9E40803928}" destId="{068FFAB2-FC71-4BFA-9B32-3A7D39EF3B18}" srcOrd="0" destOrd="0" parTransId="{76466C66-C017-4FBE-87EC-FB6E3BB7E768}" sibTransId="{3F57C33C-7CD3-4CAB-B22E-97B26593FB9D}"/>
    <dgm:cxn modelId="{A0A9E842-1E64-4A49-848F-916753335043}" type="presOf" srcId="{6E2D9A44-3617-4DC6-94C1-31FC3BCB8766}" destId="{5BC9BD5F-88D2-4B7B-A83C-E6078370BB8A}" srcOrd="0" destOrd="0" presId="urn:microsoft.com/office/officeart/2005/8/layout/hierarchy5"/>
    <dgm:cxn modelId="{5E523819-B27B-43F7-9C80-A1A6D5C10CB2}" type="presOf" srcId="{F0CDD45E-EE47-48D0-9CD0-7A9E40803928}" destId="{BF22F581-7AF3-4599-9C3D-C004E708354F}" srcOrd="0" destOrd="0" presId="urn:microsoft.com/office/officeart/2005/8/layout/hierarchy5"/>
    <dgm:cxn modelId="{189E87FC-29F7-4BBF-986D-55D774BB6190}" type="presOf" srcId="{8185C319-F91E-4052-94BC-B2D3D30C80C5}" destId="{3FFA3B83-DB66-4DC8-B0DE-0BB9EC1ABE85}" srcOrd="1" destOrd="0" presId="urn:microsoft.com/office/officeart/2005/8/layout/hierarchy5"/>
    <dgm:cxn modelId="{9BBC55C9-9F97-42D7-8685-ED2848279B75}" type="presOf" srcId="{C91F9D12-9716-4147-B81D-8FFF047993F2}" destId="{49B99DF8-3DD2-47B7-8679-3EE798B77AA6}" srcOrd="0" destOrd="0" presId="urn:microsoft.com/office/officeart/2005/8/layout/hierarchy5"/>
    <dgm:cxn modelId="{DF225497-2E51-4952-B506-30606CAEDF0E}" srcId="{6B560ADE-5C5A-4E6C-A85D-D7257C9314E5}" destId="{3C6D7D50-CF00-4F26-BA15-9F4732B14FD7}" srcOrd="1" destOrd="0" parTransId="{CD167548-1AC8-41FB-B26F-C2979C6F4A89}" sibTransId="{241406C7-0A87-4D04-A3D1-C1EC4552CB99}"/>
    <dgm:cxn modelId="{02D2D8BE-13A7-43C4-8AD5-4FA44AF3E706}" type="presOf" srcId="{28C9CB5A-FC04-4A54-8C4F-5C1D26E6A6DE}" destId="{D9E3DCE9-96E7-42B7-BB41-D4C91B19DA10}" srcOrd="0" destOrd="0" presId="urn:microsoft.com/office/officeart/2005/8/layout/hierarchy5"/>
    <dgm:cxn modelId="{76E592D7-72D2-424D-89C7-CAFDD8E000AB}" type="presOf" srcId="{516C03F8-8927-4596-A195-DD75A66E91AF}" destId="{1E19EC54-DB40-4CC9-950C-00051B13248B}" srcOrd="0" destOrd="0" presId="urn:microsoft.com/office/officeart/2005/8/layout/hierarchy5"/>
    <dgm:cxn modelId="{7C25CA3F-B119-4F6D-8EBC-EDF5AB4CF833}" type="presOf" srcId="{085257F0-D7BE-4909-842A-6AD947A82FB4}" destId="{85E27555-163E-4BAC-B063-77A94992DD1E}" srcOrd="1" destOrd="0" presId="urn:microsoft.com/office/officeart/2005/8/layout/hierarchy5"/>
    <dgm:cxn modelId="{3332787D-715F-486A-9096-8EFCD91E5567}" srcId="{C91F9D12-9716-4147-B81D-8FFF047993F2}" destId="{7C0F5A0E-EBAC-470E-97AF-2133F0ECE66A}" srcOrd="0" destOrd="0" parTransId="{C550B5A0-A3BA-48FB-9EF8-3B12FD71D289}" sibTransId="{054644F1-FE83-405F-81EB-B064E4B7BC63}"/>
    <dgm:cxn modelId="{4F1768A9-2759-49A7-A5A3-F0FA608CFA56}" srcId="{068FFAB2-FC71-4BFA-9B32-3A7D39EF3B18}" destId="{AC4AB6F1-EBBB-4054-8B76-F0B27C9997A1}" srcOrd="0" destOrd="0" parTransId="{ADD54F61-8EA1-4A38-A43B-87A341403964}" sibTransId="{A1751E9D-E5A9-4501-811F-8997B172823F}"/>
    <dgm:cxn modelId="{82F5D0C0-C133-4FAC-8846-57B0DFC7EAD1}" type="presOf" srcId="{AC4AB6F1-EBBB-4054-8B76-F0B27C9997A1}" destId="{124915D3-79AF-4CF3-9021-44CC698AB8DB}" srcOrd="0" destOrd="0" presId="urn:microsoft.com/office/officeart/2005/8/layout/hierarchy5"/>
    <dgm:cxn modelId="{0DFB7C06-3298-48D9-90F7-C5772BDA0E41}" type="presOf" srcId="{AFECB66A-1B1E-4B74-BA4B-67D61779A2BB}" destId="{7B0A258E-4469-46AF-B312-9EDBD809B661}" srcOrd="1" destOrd="0" presId="urn:microsoft.com/office/officeart/2005/8/layout/hierarchy5"/>
    <dgm:cxn modelId="{FE5322D2-04BD-4100-8356-B64A1B231D7A}" type="presOf" srcId="{1C4DCF01-1841-44B4-8F2A-836E05AC33A4}" destId="{DFB96C30-9C6D-422B-A8E0-5866BC7E6311}" srcOrd="1" destOrd="0" presId="urn:microsoft.com/office/officeart/2005/8/layout/hierarchy5"/>
    <dgm:cxn modelId="{5F37781A-B345-4BCB-8DFA-9ECD9E44D51F}" type="presOf" srcId="{516C03F8-8927-4596-A195-DD75A66E91AF}" destId="{05344F7E-818F-493C-9F95-2CDEBEBE8E48}" srcOrd="1" destOrd="0" presId="urn:microsoft.com/office/officeart/2005/8/layout/hierarchy5"/>
    <dgm:cxn modelId="{BFEF2556-ED3E-4874-8848-D74360FF3C0A}" type="presOf" srcId="{84E28953-B40E-45A9-BEB8-CCC9910F89FC}" destId="{8D0E4DF1-A0C9-42DF-A3E3-78A82524A37F}" srcOrd="0" destOrd="0" presId="urn:microsoft.com/office/officeart/2005/8/layout/hierarchy5"/>
    <dgm:cxn modelId="{3E6882CB-8B02-4125-8D19-6319293D6F62}" type="presOf" srcId="{6E2D9A44-3617-4DC6-94C1-31FC3BCB8766}" destId="{7E1A0623-994F-4438-913D-04CFF98BB11A}" srcOrd="1" destOrd="0" presId="urn:microsoft.com/office/officeart/2005/8/layout/hierarchy5"/>
    <dgm:cxn modelId="{1DFE7C87-96BC-4825-B9C4-D779AEF240FB}" type="presOf" srcId="{AFECB66A-1B1E-4B74-BA4B-67D61779A2BB}" destId="{B7D6230E-CE3B-45BA-854D-710415557BE3}" srcOrd="0" destOrd="0" presId="urn:microsoft.com/office/officeart/2005/8/layout/hierarchy5"/>
    <dgm:cxn modelId="{9EB67B1D-F943-492A-8134-8CB69C474A22}" srcId="{068FFAB2-FC71-4BFA-9B32-3A7D39EF3B18}" destId="{B032A520-4513-47CD-B298-97C23314F6F2}" srcOrd="1" destOrd="0" parTransId="{362B8CD0-E92E-4011-BACA-2A9233A465C3}" sibTransId="{F2BE08C9-B39B-4BCA-99BC-CBA70C66F476}"/>
    <dgm:cxn modelId="{BE303545-DB9B-4842-B526-D129C7EA9AE5}" srcId="{B032A520-4513-47CD-B298-97C23314F6F2}" destId="{C91F9D12-9716-4147-B81D-8FFF047993F2}" srcOrd="1" destOrd="0" parTransId="{085257F0-D7BE-4909-842A-6AD947A82FB4}" sibTransId="{A15795A9-A823-4D80-900B-3D78016C048F}"/>
    <dgm:cxn modelId="{173B151E-62E5-4E14-AF14-78605D8D1978}" srcId="{AC4AB6F1-EBBB-4054-8B76-F0B27C9997A1}" destId="{6B560ADE-5C5A-4E6C-A85D-D7257C9314E5}" srcOrd="0" destOrd="0" parTransId="{AFECB66A-1B1E-4B74-BA4B-67D61779A2BB}" sibTransId="{18F013A4-8D67-4F0B-8D77-3637222DDB1F}"/>
    <dgm:cxn modelId="{5B6E6C81-E80E-48F4-81CD-6F09E74B65F9}" srcId="{84E28953-B40E-45A9-BEB8-CCC9910F89FC}" destId="{C6E3DE91-BC3E-4845-BDFF-C79394E0089B}" srcOrd="0" destOrd="0" parTransId="{1C4DCF01-1841-44B4-8F2A-836E05AC33A4}" sibTransId="{5DF0B14D-EB4C-48D6-BC63-C09E3FD86464}"/>
    <dgm:cxn modelId="{30B9B61B-234D-43B5-8560-8D61BE79299E}" srcId="{6D432736-059C-4576-B547-F6AD2AB11FFB}" destId="{7BF34322-E64F-47C4-95E6-29A621876311}" srcOrd="1" destOrd="0" parTransId="{FE677C01-D9E4-4E73-966B-BC0A4E3BF702}" sibTransId="{D19ACEF6-8C79-4860-A853-D44DA46C33D9}"/>
    <dgm:cxn modelId="{E1D1B927-2DAB-4921-B1FE-B23EFE0C0BD6}" srcId="{6B560ADE-5C5A-4E6C-A85D-D7257C9314E5}" destId="{28C9CB5A-FC04-4A54-8C4F-5C1D26E6A6DE}" srcOrd="0" destOrd="0" parTransId="{8185C319-F91E-4052-94BC-B2D3D30C80C5}" sibTransId="{40B7CC3E-CE10-4D5E-B1AB-FB5521D76D53}"/>
    <dgm:cxn modelId="{F8567C08-6ED4-4728-9FF0-A41EDA0B19DD}" type="presParOf" srcId="{BF22F581-7AF3-4599-9C3D-C004E708354F}" destId="{CE067D85-BB41-4A0D-9937-2E94C83539B3}" srcOrd="0" destOrd="0" presId="urn:microsoft.com/office/officeart/2005/8/layout/hierarchy5"/>
    <dgm:cxn modelId="{6CEB6A1E-4F09-4601-BC29-74D3607FACDB}" type="presParOf" srcId="{CE067D85-BB41-4A0D-9937-2E94C83539B3}" destId="{E22E27A5-26DF-44BA-89A1-E31AB6AEA30D}" srcOrd="0" destOrd="0" presId="urn:microsoft.com/office/officeart/2005/8/layout/hierarchy5"/>
    <dgm:cxn modelId="{1FADF446-C547-4D70-AF30-411686CAAE0D}" type="presParOf" srcId="{E22E27A5-26DF-44BA-89A1-E31AB6AEA30D}" destId="{FF6CAF88-A5D3-4D33-9202-70C7B1A2F5B3}" srcOrd="0" destOrd="0" presId="urn:microsoft.com/office/officeart/2005/8/layout/hierarchy5"/>
    <dgm:cxn modelId="{75F78FEF-01F6-4DFB-97C0-70D76BDDF554}" type="presParOf" srcId="{FF6CAF88-A5D3-4D33-9202-70C7B1A2F5B3}" destId="{E97A092B-E052-4BF1-AD49-AB1476AD227E}" srcOrd="0" destOrd="0" presId="urn:microsoft.com/office/officeart/2005/8/layout/hierarchy5"/>
    <dgm:cxn modelId="{C7406323-87FB-42C9-90E5-F9ED6CFC5C4D}" type="presParOf" srcId="{FF6CAF88-A5D3-4D33-9202-70C7B1A2F5B3}" destId="{65B9F6C5-6D42-4754-8104-AED5B8A75FF0}" srcOrd="1" destOrd="0" presId="urn:microsoft.com/office/officeart/2005/8/layout/hierarchy5"/>
    <dgm:cxn modelId="{CE077E01-517F-4A51-A823-17B7DACAE784}" type="presParOf" srcId="{65B9F6C5-6D42-4754-8104-AED5B8A75FF0}" destId="{7B9565EA-2AFF-4EFA-B379-E4EAE0C45365}" srcOrd="0" destOrd="0" presId="urn:microsoft.com/office/officeart/2005/8/layout/hierarchy5"/>
    <dgm:cxn modelId="{51184BFE-CFD4-4D2D-BC87-4D5E11E9F901}" type="presParOf" srcId="{7B9565EA-2AFF-4EFA-B379-E4EAE0C45365}" destId="{4F2E870C-7881-4228-88EC-832C6A737D02}" srcOrd="0" destOrd="0" presId="urn:microsoft.com/office/officeart/2005/8/layout/hierarchy5"/>
    <dgm:cxn modelId="{D6924245-8039-4A34-8EFC-B9B9CA18132B}" type="presParOf" srcId="{65B9F6C5-6D42-4754-8104-AED5B8A75FF0}" destId="{FD1AA6A6-3337-43C6-A3A1-F4A743DBF9BC}" srcOrd="1" destOrd="0" presId="urn:microsoft.com/office/officeart/2005/8/layout/hierarchy5"/>
    <dgm:cxn modelId="{D2C58317-B4ED-463F-8915-400D9843857D}" type="presParOf" srcId="{FD1AA6A6-3337-43C6-A3A1-F4A743DBF9BC}" destId="{124915D3-79AF-4CF3-9021-44CC698AB8DB}" srcOrd="0" destOrd="0" presId="urn:microsoft.com/office/officeart/2005/8/layout/hierarchy5"/>
    <dgm:cxn modelId="{234EC723-02FB-4398-99B9-1685B37FBCED}" type="presParOf" srcId="{FD1AA6A6-3337-43C6-A3A1-F4A743DBF9BC}" destId="{A475EDD6-3BA1-491B-B5A8-6311BE92C7F8}" srcOrd="1" destOrd="0" presId="urn:microsoft.com/office/officeart/2005/8/layout/hierarchy5"/>
    <dgm:cxn modelId="{869630FC-01DA-4168-AB5E-72B7B467E2A6}" type="presParOf" srcId="{A475EDD6-3BA1-491B-B5A8-6311BE92C7F8}" destId="{B7D6230E-CE3B-45BA-854D-710415557BE3}" srcOrd="0" destOrd="0" presId="urn:microsoft.com/office/officeart/2005/8/layout/hierarchy5"/>
    <dgm:cxn modelId="{80ADE6CA-5FC7-45C7-91E3-09D7BC93AEE9}" type="presParOf" srcId="{B7D6230E-CE3B-45BA-854D-710415557BE3}" destId="{7B0A258E-4469-46AF-B312-9EDBD809B661}" srcOrd="0" destOrd="0" presId="urn:microsoft.com/office/officeart/2005/8/layout/hierarchy5"/>
    <dgm:cxn modelId="{D015BA5D-EA98-4133-BF69-27256438E63D}" type="presParOf" srcId="{A475EDD6-3BA1-491B-B5A8-6311BE92C7F8}" destId="{A5E6A4D9-14E8-4C47-A36E-980D502A14A0}" srcOrd="1" destOrd="0" presId="urn:microsoft.com/office/officeart/2005/8/layout/hierarchy5"/>
    <dgm:cxn modelId="{EE054FD0-4560-450C-9968-DE9C17FC6B07}" type="presParOf" srcId="{A5E6A4D9-14E8-4C47-A36E-980D502A14A0}" destId="{30FA819A-FC0E-4E5E-BF5A-000456B853D0}" srcOrd="0" destOrd="0" presId="urn:microsoft.com/office/officeart/2005/8/layout/hierarchy5"/>
    <dgm:cxn modelId="{E8EC4874-5466-48C9-9661-3A5FEAEC47CD}" type="presParOf" srcId="{A5E6A4D9-14E8-4C47-A36E-980D502A14A0}" destId="{7C0C611F-227C-4BC8-96F5-8EAED4BD9071}" srcOrd="1" destOrd="0" presId="urn:microsoft.com/office/officeart/2005/8/layout/hierarchy5"/>
    <dgm:cxn modelId="{BB9C09A7-4880-4DA3-81FB-BCF6552A0515}" type="presParOf" srcId="{7C0C611F-227C-4BC8-96F5-8EAED4BD9071}" destId="{30BD065F-8E05-436B-8509-8C5D82C7493C}" srcOrd="0" destOrd="0" presId="urn:microsoft.com/office/officeart/2005/8/layout/hierarchy5"/>
    <dgm:cxn modelId="{E58ACC37-0FB1-4AE2-98C1-DA8553FD67F5}" type="presParOf" srcId="{30BD065F-8E05-436B-8509-8C5D82C7493C}" destId="{3FFA3B83-DB66-4DC8-B0DE-0BB9EC1ABE85}" srcOrd="0" destOrd="0" presId="urn:microsoft.com/office/officeart/2005/8/layout/hierarchy5"/>
    <dgm:cxn modelId="{0B184EF9-1316-468B-B687-3BF063754524}" type="presParOf" srcId="{7C0C611F-227C-4BC8-96F5-8EAED4BD9071}" destId="{2A200243-71E5-4F73-BB3E-21184D0CAE19}" srcOrd="1" destOrd="0" presId="urn:microsoft.com/office/officeart/2005/8/layout/hierarchy5"/>
    <dgm:cxn modelId="{34455876-B99E-4499-BEED-AF596A48AC5D}" type="presParOf" srcId="{2A200243-71E5-4F73-BB3E-21184D0CAE19}" destId="{D9E3DCE9-96E7-42B7-BB41-D4C91B19DA10}" srcOrd="0" destOrd="0" presId="urn:microsoft.com/office/officeart/2005/8/layout/hierarchy5"/>
    <dgm:cxn modelId="{203B0549-BDD3-4FE3-8723-19567BD5309B}" type="presParOf" srcId="{2A200243-71E5-4F73-BB3E-21184D0CAE19}" destId="{75B00938-A899-46F8-8376-9C0395390BDA}" srcOrd="1" destOrd="0" presId="urn:microsoft.com/office/officeart/2005/8/layout/hierarchy5"/>
    <dgm:cxn modelId="{84563494-94D9-4C4F-A12C-86B9B7B0558B}" type="presParOf" srcId="{7C0C611F-227C-4BC8-96F5-8EAED4BD9071}" destId="{0024D02B-5AF3-4FEC-AA84-70FB263C984D}" srcOrd="2" destOrd="0" presId="urn:microsoft.com/office/officeart/2005/8/layout/hierarchy5"/>
    <dgm:cxn modelId="{7EEAC788-C1D2-47FE-AECF-C61019287A4B}" type="presParOf" srcId="{0024D02B-5AF3-4FEC-AA84-70FB263C984D}" destId="{74563796-2169-4D8A-9A94-C8E97C75EE5A}" srcOrd="0" destOrd="0" presId="urn:microsoft.com/office/officeart/2005/8/layout/hierarchy5"/>
    <dgm:cxn modelId="{7B203562-8B27-483B-8274-3C4FEBE5163F}" type="presParOf" srcId="{7C0C611F-227C-4BC8-96F5-8EAED4BD9071}" destId="{3A367C19-3D25-48F9-B096-AC25151C5EB3}" srcOrd="3" destOrd="0" presId="urn:microsoft.com/office/officeart/2005/8/layout/hierarchy5"/>
    <dgm:cxn modelId="{637165A5-C3FD-4330-9777-C9FD5F6C12E0}" type="presParOf" srcId="{3A367C19-3D25-48F9-B096-AC25151C5EB3}" destId="{0F789A30-F990-4089-9CD4-A6D555B1B3FF}" srcOrd="0" destOrd="0" presId="urn:microsoft.com/office/officeart/2005/8/layout/hierarchy5"/>
    <dgm:cxn modelId="{49BDB76C-F991-4127-9165-92FE196BCD84}" type="presParOf" srcId="{3A367C19-3D25-48F9-B096-AC25151C5EB3}" destId="{254BB699-34B2-4D37-8A86-B278E92F0854}" srcOrd="1" destOrd="0" presId="urn:microsoft.com/office/officeart/2005/8/layout/hierarchy5"/>
    <dgm:cxn modelId="{0322DD3A-9993-41D9-8529-841DF2DDF236}" type="presParOf" srcId="{A475EDD6-3BA1-491B-B5A8-6311BE92C7F8}" destId="{42F3D39B-46FC-4680-8D40-127F5A788362}" srcOrd="2" destOrd="0" presId="urn:microsoft.com/office/officeart/2005/8/layout/hierarchy5"/>
    <dgm:cxn modelId="{6FF753B0-F82E-45C1-89A0-FFFE544B6CB6}" type="presParOf" srcId="{42F3D39B-46FC-4680-8D40-127F5A788362}" destId="{D1551784-C477-4887-8425-EBB22A791403}" srcOrd="0" destOrd="0" presId="urn:microsoft.com/office/officeart/2005/8/layout/hierarchy5"/>
    <dgm:cxn modelId="{6D165BAC-6111-45F1-BC75-4512F7D17B1A}" type="presParOf" srcId="{A475EDD6-3BA1-491B-B5A8-6311BE92C7F8}" destId="{08BB0B92-5B05-41C6-8BE9-E54602827BC0}" srcOrd="3" destOrd="0" presId="urn:microsoft.com/office/officeart/2005/8/layout/hierarchy5"/>
    <dgm:cxn modelId="{1607E78D-5CBA-4639-9998-18EE2D32D1A4}" type="presParOf" srcId="{08BB0B92-5B05-41C6-8BE9-E54602827BC0}" destId="{00021E90-B0F6-4518-B95F-A869D79EEFF9}" srcOrd="0" destOrd="0" presId="urn:microsoft.com/office/officeart/2005/8/layout/hierarchy5"/>
    <dgm:cxn modelId="{27486FE0-E314-49CD-BCF0-E55DB58D78C3}" type="presParOf" srcId="{08BB0B92-5B05-41C6-8BE9-E54602827BC0}" destId="{2D7CB25E-8F91-40AE-A4E5-3589A01BE185}" srcOrd="1" destOrd="0" presId="urn:microsoft.com/office/officeart/2005/8/layout/hierarchy5"/>
    <dgm:cxn modelId="{6D4846C4-BC41-4A6D-909E-74ABC8195ED2}" type="presParOf" srcId="{2D7CB25E-8F91-40AE-A4E5-3589A01BE185}" destId="{062CA80E-B047-4E0E-A898-0F8662A4B988}" srcOrd="0" destOrd="0" presId="urn:microsoft.com/office/officeart/2005/8/layout/hierarchy5"/>
    <dgm:cxn modelId="{A3250F56-9FC1-413C-B475-87E8B8C22337}" type="presParOf" srcId="{062CA80E-B047-4E0E-A898-0F8662A4B988}" destId="{42688506-77AC-4E22-AE79-19FC97638B4A}" srcOrd="0" destOrd="0" presId="urn:microsoft.com/office/officeart/2005/8/layout/hierarchy5"/>
    <dgm:cxn modelId="{6DEB21E3-496B-4D12-B5EC-5B4598CE068A}" type="presParOf" srcId="{2D7CB25E-8F91-40AE-A4E5-3589A01BE185}" destId="{3B22D2BB-937B-452F-82B4-2890D929B968}" srcOrd="1" destOrd="0" presId="urn:microsoft.com/office/officeart/2005/8/layout/hierarchy5"/>
    <dgm:cxn modelId="{15065D50-C4C2-4F88-93C0-3665C289E1E1}" type="presParOf" srcId="{3B22D2BB-937B-452F-82B4-2890D929B968}" destId="{85EF8228-B678-424D-ADD0-0570F1571124}" srcOrd="0" destOrd="0" presId="urn:microsoft.com/office/officeart/2005/8/layout/hierarchy5"/>
    <dgm:cxn modelId="{42B985A4-6EC3-45B2-AF82-D018B35E0DAB}" type="presParOf" srcId="{3B22D2BB-937B-452F-82B4-2890D929B968}" destId="{FD5E5904-0D32-41D5-8998-C15524666DCD}" srcOrd="1" destOrd="0" presId="urn:microsoft.com/office/officeart/2005/8/layout/hierarchy5"/>
    <dgm:cxn modelId="{56C53A2A-7A86-4135-A798-F6F4A222A345}" type="presParOf" srcId="{2D7CB25E-8F91-40AE-A4E5-3589A01BE185}" destId="{DB5DFBFC-0380-4253-8692-ECAAA1737025}" srcOrd="2" destOrd="0" presId="urn:microsoft.com/office/officeart/2005/8/layout/hierarchy5"/>
    <dgm:cxn modelId="{4EB67A9E-E819-4DC1-9C6C-E2C5D6345A2A}" type="presParOf" srcId="{DB5DFBFC-0380-4253-8692-ECAAA1737025}" destId="{DB9DC739-C99D-4BB5-96D8-B075A2DDA527}" srcOrd="0" destOrd="0" presId="urn:microsoft.com/office/officeart/2005/8/layout/hierarchy5"/>
    <dgm:cxn modelId="{01454AB1-0807-4AB0-812F-4EB00D91AE16}" type="presParOf" srcId="{2D7CB25E-8F91-40AE-A4E5-3589A01BE185}" destId="{D385805F-D4DF-40F7-B4CF-17D77A5AA083}" srcOrd="3" destOrd="0" presId="urn:microsoft.com/office/officeart/2005/8/layout/hierarchy5"/>
    <dgm:cxn modelId="{B7E68E16-26B7-4A3A-B01B-0E634BA88F7D}" type="presParOf" srcId="{D385805F-D4DF-40F7-B4CF-17D77A5AA083}" destId="{F6B06CA5-42C8-4EBB-BC98-F50D689828AF}" srcOrd="0" destOrd="0" presId="urn:microsoft.com/office/officeart/2005/8/layout/hierarchy5"/>
    <dgm:cxn modelId="{9BEE4122-AE2A-45D8-90FE-007597E24D3F}" type="presParOf" srcId="{D385805F-D4DF-40F7-B4CF-17D77A5AA083}" destId="{1B933A07-2E2F-4422-A6E1-84579E2E7F4C}" srcOrd="1" destOrd="0" presId="urn:microsoft.com/office/officeart/2005/8/layout/hierarchy5"/>
    <dgm:cxn modelId="{3FD35E5B-148A-44F2-9BD0-86E2C14FC57B}" type="presParOf" srcId="{65B9F6C5-6D42-4754-8104-AED5B8A75FF0}" destId="{64BB7143-AE0A-4757-9935-CC5D45DDC3F8}" srcOrd="2" destOrd="0" presId="urn:microsoft.com/office/officeart/2005/8/layout/hierarchy5"/>
    <dgm:cxn modelId="{DEA13A02-6528-47B1-8BC7-E6AB93517997}" type="presParOf" srcId="{64BB7143-AE0A-4757-9935-CC5D45DDC3F8}" destId="{5E3BE7E8-7052-4187-9063-A11686ECBFB9}" srcOrd="0" destOrd="0" presId="urn:microsoft.com/office/officeart/2005/8/layout/hierarchy5"/>
    <dgm:cxn modelId="{11943547-ABC9-446E-9214-B3B6A950DEDE}" type="presParOf" srcId="{65B9F6C5-6D42-4754-8104-AED5B8A75FF0}" destId="{FA33948D-3508-4BEF-9A67-DE861E6D1370}" srcOrd="3" destOrd="0" presId="urn:microsoft.com/office/officeart/2005/8/layout/hierarchy5"/>
    <dgm:cxn modelId="{64BED180-C3BE-4311-BD87-E48CDCEFCF49}" type="presParOf" srcId="{FA33948D-3508-4BEF-9A67-DE861E6D1370}" destId="{C4782B93-756E-4A7D-806B-0D0E51CC0C97}" srcOrd="0" destOrd="0" presId="urn:microsoft.com/office/officeart/2005/8/layout/hierarchy5"/>
    <dgm:cxn modelId="{5959705F-1AA1-414D-932C-B16D2E6B674F}" type="presParOf" srcId="{FA33948D-3508-4BEF-9A67-DE861E6D1370}" destId="{980588CE-21AE-49A8-80A1-6548B2E3DED2}" srcOrd="1" destOrd="0" presId="urn:microsoft.com/office/officeart/2005/8/layout/hierarchy5"/>
    <dgm:cxn modelId="{5C443C5C-F28A-4AB5-82B6-FC92174074BA}" type="presParOf" srcId="{980588CE-21AE-49A8-80A1-6548B2E3DED2}" destId="{5BC9BD5F-88D2-4B7B-A83C-E6078370BB8A}" srcOrd="0" destOrd="0" presId="urn:microsoft.com/office/officeart/2005/8/layout/hierarchy5"/>
    <dgm:cxn modelId="{4603AF64-9DEF-4707-B1BA-5548122DF57A}" type="presParOf" srcId="{5BC9BD5F-88D2-4B7B-A83C-E6078370BB8A}" destId="{7E1A0623-994F-4438-913D-04CFF98BB11A}" srcOrd="0" destOrd="0" presId="urn:microsoft.com/office/officeart/2005/8/layout/hierarchy5"/>
    <dgm:cxn modelId="{8DD14DD8-F90D-420A-B53E-A20F5EE718D1}" type="presParOf" srcId="{980588CE-21AE-49A8-80A1-6548B2E3DED2}" destId="{6AD949D3-6BB7-4556-871E-A727865B52A3}" srcOrd="1" destOrd="0" presId="urn:microsoft.com/office/officeart/2005/8/layout/hierarchy5"/>
    <dgm:cxn modelId="{1ADCCD78-7D41-4FEE-B713-EA35F4C31EFE}" type="presParOf" srcId="{6AD949D3-6BB7-4556-871E-A727865B52A3}" destId="{8D0E4DF1-A0C9-42DF-A3E3-78A82524A37F}" srcOrd="0" destOrd="0" presId="urn:microsoft.com/office/officeart/2005/8/layout/hierarchy5"/>
    <dgm:cxn modelId="{48594F3F-324C-4482-9E52-27F2065D656A}" type="presParOf" srcId="{6AD949D3-6BB7-4556-871E-A727865B52A3}" destId="{6BBA4617-0654-484C-8D0F-17C38D5DC060}" srcOrd="1" destOrd="0" presId="urn:microsoft.com/office/officeart/2005/8/layout/hierarchy5"/>
    <dgm:cxn modelId="{C1ADACA0-143D-4CB7-A5F5-D30B23DE82D1}" type="presParOf" srcId="{6BBA4617-0654-484C-8D0F-17C38D5DC060}" destId="{40609033-9502-4D15-AA57-05446325AF83}" srcOrd="0" destOrd="0" presId="urn:microsoft.com/office/officeart/2005/8/layout/hierarchy5"/>
    <dgm:cxn modelId="{B1D03CCD-A2A7-4E78-B3C3-AD94D8FDA95A}" type="presParOf" srcId="{40609033-9502-4D15-AA57-05446325AF83}" destId="{DFB96C30-9C6D-422B-A8E0-5866BC7E6311}" srcOrd="0" destOrd="0" presId="urn:microsoft.com/office/officeart/2005/8/layout/hierarchy5"/>
    <dgm:cxn modelId="{AB2FCB7E-D3E4-4ECA-BE74-DAE205DB3736}" type="presParOf" srcId="{6BBA4617-0654-484C-8D0F-17C38D5DC060}" destId="{B94D615B-5433-4410-B948-CB31D59A5290}" srcOrd="1" destOrd="0" presId="urn:microsoft.com/office/officeart/2005/8/layout/hierarchy5"/>
    <dgm:cxn modelId="{AD6B3DCB-4557-4AE5-BDCD-DD63ED7B03C1}" type="presParOf" srcId="{B94D615B-5433-4410-B948-CB31D59A5290}" destId="{B82E5C17-F3DF-499D-B753-6F78B45B990D}" srcOrd="0" destOrd="0" presId="urn:microsoft.com/office/officeart/2005/8/layout/hierarchy5"/>
    <dgm:cxn modelId="{2014B27E-B5A0-43A6-89E5-A2FC44C629F4}" type="presParOf" srcId="{B94D615B-5433-4410-B948-CB31D59A5290}" destId="{33C23F0C-7533-4D75-846D-5F87443903BD}" srcOrd="1" destOrd="0" presId="urn:microsoft.com/office/officeart/2005/8/layout/hierarchy5"/>
    <dgm:cxn modelId="{31C45BE9-D248-41F5-B6C9-9CA721AA5916}" type="presParOf" srcId="{6BBA4617-0654-484C-8D0F-17C38D5DC060}" destId="{1E19EC54-DB40-4CC9-950C-00051B13248B}" srcOrd="2" destOrd="0" presId="urn:microsoft.com/office/officeart/2005/8/layout/hierarchy5"/>
    <dgm:cxn modelId="{1BC4C6F1-8BB7-46C6-BAF8-ED34D16FA66B}" type="presParOf" srcId="{1E19EC54-DB40-4CC9-950C-00051B13248B}" destId="{05344F7E-818F-493C-9F95-2CDEBEBE8E48}" srcOrd="0" destOrd="0" presId="urn:microsoft.com/office/officeart/2005/8/layout/hierarchy5"/>
    <dgm:cxn modelId="{033F78C4-7BB9-486A-9FFD-A25958C10701}" type="presParOf" srcId="{6BBA4617-0654-484C-8D0F-17C38D5DC060}" destId="{29F71FD2-71BE-45ED-AA69-B943B09F2461}" srcOrd="3" destOrd="0" presId="urn:microsoft.com/office/officeart/2005/8/layout/hierarchy5"/>
    <dgm:cxn modelId="{6D168E73-3DCE-4575-BC57-9DC14A932B6D}" type="presParOf" srcId="{29F71FD2-71BE-45ED-AA69-B943B09F2461}" destId="{448D6AA0-A376-4641-832F-6805D2AEC194}" srcOrd="0" destOrd="0" presId="urn:microsoft.com/office/officeart/2005/8/layout/hierarchy5"/>
    <dgm:cxn modelId="{9DA9245A-5C14-49AC-99E5-D7C000A5EFED}" type="presParOf" srcId="{29F71FD2-71BE-45ED-AA69-B943B09F2461}" destId="{9995015E-A3C4-4777-9704-837F2C439612}" srcOrd="1" destOrd="0" presId="urn:microsoft.com/office/officeart/2005/8/layout/hierarchy5"/>
    <dgm:cxn modelId="{4DFE65FB-F347-4FE5-AA93-50841B260796}" type="presParOf" srcId="{980588CE-21AE-49A8-80A1-6548B2E3DED2}" destId="{73DAA1C5-5E6D-4C8D-9D69-5239BEEDB154}" srcOrd="2" destOrd="0" presId="urn:microsoft.com/office/officeart/2005/8/layout/hierarchy5"/>
    <dgm:cxn modelId="{829ECC5E-7A2C-432E-BE1E-EC0BDB551593}" type="presParOf" srcId="{73DAA1C5-5E6D-4C8D-9D69-5239BEEDB154}" destId="{85E27555-163E-4BAC-B063-77A94992DD1E}" srcOrd="0" destOrd="0" presId="urn:microsoft.com/office/officeart/2005/8/layout/hierarchy5"/>
    <dgm:cxn modelId="{2B54BC1F-22A5-428C-AB54-FEBDECDAD70C}" type="presParOf" srcId="{980588CE-21AE-49A8-80A1-6548B2E3DED2}" destId="{8812A200-58EC-484D-8AFD-ECEE4B93D7F4}" srcOrd="3" destOrd="0" presId="urn:microsoft.com/office/officeart/2005/8/layout/hierarchy5"/>
    <dgm:cxn modelId="{2F2638DE-07B6-4C43-BFE9-3A11ECCF50AB}" type="presParOf" srcId="{8812A200-58EC-484D-8AFD-ECEE4B93D7F4}" destId="{49B99DF8-3DD2-47B7-8679-3EE798B77AA6}" srcOrd="0" destOrd="0" presId="urn:microsoft.com/office/officeart/2005/8/layout/hierarchy5"/>
    <dgm:cxn modelId="{EA7DD42A-6D2D-42E4-B3EE-9109D0B24BFF}" type="presParOf" srcId="{8812A200-58EC-484D-8AFD-ECEE4B93D7F4}" destId="{9B313DAE-CD5C-40AE-89C7-ACC20D21D656}" srcOrd="1" destOrd="0" presId="urn:microsoft.com/office/officeart/2005/8/layout/hierarchy5"/>
    <dgm:cxn modelId="{D4061C0A-B7C1-45E5-B942-BB4BBC7CB391}" type="presParOf" srcId="{9B313DAE-CD5C-40AE-89C7-ACC20D21D656}" destId="{D56DFC30-A988-4800-8887-9BFD681E6AC4}" srcOrd="0" destOrd="0" presId="urn:microsoft.com/office/officeart/2005/8/layout/hierarchy5"/>
    <dgm:cxn modelId="{2D5DB3EE-A71A-467A-A56F-007382968E24}" type="presParOf" srcId="{D56DFC30-A988-4800-8887-9BFD681E6AC4}" destId="{97029E98-A43F-4E07-96A7-49814ECC930E}" srcOrd="0" destOrd="0" presId="urn:microsoft.com/office/officeart/2005/8/layout/hierarchy5"/>
    <dgm:cxn modelId="{9B0AA6F4-A30C-4B44-B9D8-FD133BF4866D}" type="presParOf" srcId="{9B313DAE-CD5C-40AE-89C7-ACC20D21D656}" destId="{C7832BC5-B518-48FB-BDFA-0B2249B7536E}" srcOrd="1" destOrd="0" presId="urn:microsoft.com/office/officeart/2005/8/layout/hierarchy5"/>
    <dgm:cxn modelId="{2FBA5766-C09B-4B98-A8D3-1BE33A0BC506}" type="presParOf" srcId="{C7832BC5-B518-48FB-BDFA-0B2249B7536E}" destId="{4D3B2E1C-4586-4DCC-BDFD-A05C8D26A079}" srcOrd="0" destOrd="0" presId="urn:microsoft.com/office/officeart/2005/8/layout/hierarchy5"/>
    <dgm:cxn modelId="{554DEC1A-3299-4416-831B-AB5490724DE2}" type="presParOf" srcId="{C7832BC5-B518-48FB-BDFA-0B2249B7536E}" destId="{B3105494-BDBF-4AFC-9A03-6658D0C838F3}" srcOrd="1" destOrd="0" presId="urn:microsoft.com/office/officeart/2005/8/layout/hierarchy5"/>
    <dgm:cxn modelId="{96F7BA6A-847A-406B-B2D0-B4A6D0C3A220}" type="presParOf" srcId="{9B313DAE-CD5C-40AE-89C7-ACC20D21D656}" destId="{744FD431-4F0F-4DF1-AB3C-DCBE4C67E1DD}" srcOrd="2" destOrd="0" presId="urn:microsoft.com/office/officeart/2005/8/layout/hierarchy5"/>
    <dgm:cxn modelId="{C57AE2CE-C596-4E3C-A51C-83B910E1ACBD}" type="presParOf" srcId="{744FD431-4F0F-4DF1-AB3C-DCBE4C67E1DD}" destId="{D1FEAE53-7100-4107-B1C1-FC94CD341F33}" srcOrd="0" destOrd="0" presId="urn:microsoft.com/office/officeart/2005/8/layout/hierarchy5"/>
    <dgm:cxn modelId="{E192433A-C3EF-4A57-92B2-7D932007F5FA}" type="presParOf" srcId="{9B313DAE-CD5C-40AE-89C7-ACC20D21D656}" destId="{CA9B7274-1AE3-4737-BA33-2A342C7F4B42}" srcOrd="3" destOrd="0" presId="urn:microsoft.com/office/officeart/2005/8/layout/hierarchy5"/>
    <dgm:cxn modelId="{A752BC31-1B6F-4C3F-9CE7-884385C39D16}" type="presParOf" srcId="{CA9B7274-1AE3-4737-BA33-2A342C7F4B42}" destId="{07CE753E-4E4A-402D-9DF9-5A5584D5FF05}" srcOrd="0" destOrd="0" presId="urn:microsoft.com/office/officeart/2005/8/layout/hierarchy5"/>
    <dgm:cxn modelId="{3637B78A-1D8C-44A6-9A25-DDF8683588F1}" type="presParOf" srcId="{CA9B7274-1AE3-4737-BA33-2A342C7F4B42}" destId="{9857DD44-2A93-4105-A5AB-22F40AE7A484}" srcOrd="1" destOrd="0" presId="urn:microsoft.com/office/officeart/2005/8/layout/hierarchy5"/>
    <dgm:cxn modelId="{E29064BE-CF0A-409B-BFF2-861C18EE78CF}" type="presParOf" srcId="{BF22F581-7AF3-4599-9C3D-C004E708354F}" destId="{6E3C1329-AF88-4782-A5A1-E4BD801324F1}" srcOrd="1" destOrd="0" presId="urn:microsoft.com/office/officeart/2005/8/layout/hierarchy5"/>
  </dgm:cxnLst>
  <dgm:bg/>
  <dgm:whole>
    <a:ln w="12700">
      <a:noFill/>
    </a:ln>
  </dgm:whole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7A092B-E052-4BF1-AD49-AB1476AD227E}">
      <dsp:nvSpPr>
        <dsp:cNvPr id="0" name=""/>
        <dsp:cNvSpPr/>
      </dsp:nvSpPr>
      <dsp:spPr>
        <a:xfrm>
          <a:off x="5860150" y="2195851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</a:t>
          </a:r>
          <a:endParaRPr lang="en-US" sz="1200" kern="1200" dirty="0"/>
        </a:p>
      </dsp:txBody>
      <dsp:txXfrm>
        <a:off x="5860150" y="2195851"/>
        <a:ext cx="1090844" cy="545422"/>
      </dsp:txXfrm>
    </dsp:sp>
    <dsp:sp modelId="{7B9565EA-2AFF-4EFA-B379-E4EAE0C45365}">
      <dsp:nvSpPr>
        <dsp:cNvPr id="0" name=""/>
        <dsp:cNvSpPr/>
      </dsp:nvSpPr>
      <dsp:spPr>
        <a:xfrm rot="15049260">
          <a:off x="4977887" y="1831384"/>
          <a:ext cx="132818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328189" y="9942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5049260">
        <a:off x="5608777" y="1808122"/>
        <a:ext cx="66409" cy="66409"/>
      </dsp:txXfrm>
    </dsp:sp>
    <dsp:sp modelId="{124915D3-79AF-4CF3-9021-44CC698AB8DB}">
      <dsp:nvSpPr>
        <dsp:cNvPr id="0" name=""/>
        <dsp:cNvSpPr/>
      </dsp:nvSpPr>
      <dsp:spPr>
        <a:xfrm>
          <a:off x="4332968" y="941380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Father</a:t>
          </a:r>
          <a:endParaRPr lang="en-US" sz="1200" kern="1200" dirty="0"/>
        </a:p>
      </dsp:txBody>
      <dsp:txXfrm>
        <a:off x="4332968" y="941380"/>
        <a:ext cx="1090844" cy="545422"/>
      </dsp:txXfrm>
    </dsp:sp>
    <dsp:sp modelId="{B7D6230E-CE3B-45BA-854D-710415557BE3}">
      <dsp:nvSpPr>
        <dsp:cNvPr id="0" name=""/>
        <dsp:cNvSpPr/>
      </dsp:nvSpPr>
      <dsp:spPr>
        <a:xfrm rot="14110531">
          <a:off x="3732761" y="890531"/>
          <a:ext cx="7640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64077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4110531">
        <a:off x="4095698" y="881371"/>
        <a:ext cx="38203" cy="38203"/>
      </dsp:txXfrm>
    </dsp:sp>
    <dsp:sp modelId="{30FA819A-FC0E-4E5E-BF5A-000456B853D0}">
      <dsp:nvSpPr>
        <dsp:cNvPr id="0" name=""/>
        <dsp:cNvSpPr/>
      </dsp:nvSpPr>
      <dsp:spPr>
        <a:xfrm>
          <a:off x="2805786" y="314145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Father's Father</a:t>
          </a:r>
          <a:endParaRPr lang="en-US" sz="1200" kern="1200" dirty="0"/>
        </a:p>
      </dsp:txBody>
      <dsp:txXfrm>
        <a:off x="2805786" y="314145"/>
        <a:ext cx="1090844" cy="545422"/>
      </dsp:txXfrm>
    </dsp:sp>
    <dsp:sp modelId="{30BD065F-8E05-436B-8509-8C5D82C7493C}">
      <dsp:nvSpPr>
        <dsp:cNvPr id="0" name=""/>
        <dsp:cNvSpPr/>
      </dsp:nvSpPr>
      <dsp:spPr>
        <a:xfrm rot="12942401">
          <a:off x="2318942" y="420104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942401">
        <a:off x="2574184" y="416613"/>
        <a:ext cx="26867" cy="26867"/>
      </dsp:txXfrm>
    </dsp:sp>
    <dsp:sp modelId="{D9E3DCE9-96E7-42B7-BB41-D4C91B19DA10}">
      <dsp:nvSpPr>
        <dsp:cNvPr id="0" name=""/>
        <dsp:cNvSpPr/>
      </dsp:nvSpPr>
      <dsp:spPr>
        <a:xfrm>
          <a:off x="1278604" y="527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Father's Paternal Grandfather</a:t>
          </a:r>
          <a:endParaRPr lang="en-US" sz="1200" kern="1200" dirty="0"/>
        </a:p>
      </dsp:txBody>
      <dsp:txXfrm>
        <a:off x="1278604" y="527"/>
        <a:ext cx="1090844" cy="545422"/>
      </dsp:txXfrm>
    </dsp:sp>
    <dsp:sp modelId="{0024D02B-5AF3-4FEC-AA84-70FB263C984D}">
      <dsp:nvSpPr>
        <dsp:cNvPr id="0" name=""/>
        <dsp:cNvSpPr/>
      </dsp:nvSpPr>
      <dsp:spPr>
        <a:xfrm rot="8657599">
          <a:off x="2318942" y="733722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657599">
        <a:off x="2574184" y="730231"/>
        <a:ext cx="26867" cy="26867"/>
      </dsp:txXfrm>
    </dsp:sp>
    <dsp:sp modelId="{0F789A30-F990-4089-9CD4-A6D555B1B3FF}">
      <dsp:nvSpPr>
        <dsp:cNvPr id="0" name=""/>
        <dsp:cNvSpPr/>
      </dsp:nvSpPr>
      <dsp:spPr>
        <a:xfrm>
          <a:off x="1278604" y="627762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Father's Paternal Grandmother</a:t>
          </a:r>
          <a:endParaRPr lang="en-US" sz="1200" kern="1200" dirty="0"/>
        </a:p>
      </dsp:txBody>
      <dsp:txXfrm>
        <a:off x="1278604" y="627762"/>
        <a:ext cx="1090844" cy="545422"/>
      </dsp:txXfrm>
    </dsp:sp>
    <dsp:sp modelId="{42F3D39B-46FC-4680-8D40-127F5A788362}">
      <dsp:nvSpPr>
        <dsp:cNvPr id="0" name=""/>
        <dsp:cNvSpPr/>
      </dsp:nvSpPr>
      <dsp:spPr>
        <a:xfrm rot="7489469">
          <a:off x="3732761" y="1517766"/>
          <a:ext cx="7640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64077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489469">
        <a:off x="4095698" y="1508607"/>
        <a:ext cx="38203" cy="38203"/>
      </dsp:txXfrm>
    </dsp:sp>
    <dsp:sp modelId="{00021E90-B0F6-4518-B95F-A869D79EEFF9}">
      <dsp:nvSpPr>
        <dsp:cNvPr id="0" name=""/>
        <dsp:cNvSpPr/>
      </dsp:nvSpPr>
      <dsp:spPr>
        <a:xfrm>
          <a:off x="2805786" y="1568615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Father's Mother</a:t>
          </a:r>
          <a:endParaRPr lang="en-US" sz="1200" kern="1200" dirty="0"/>
        </a:p>
      </dsp:txBody>
      <dsp:txXfrm>
        <a:off x="2805786" y="1568615"/>
        <a:ext cx="1090844" cy="545422"/>
      </dsp:txXfrm>
    </dsp:sp>
    <dsp:sp modelId="{062CA80E-B047-4E0E-A898-0F8662A4B988}">
      <dsp:nvSpPr>
        <dsp:cNvPr id="0" name=""/>
        <dsp:cNvSpPr/>
      </dsp:nvSpPr>
      <dsp:spPr>
        <a:xfrm rot="12942401">
          <a:off x="2318942" y="1674575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942401">
        <a:off x="2574184" y="1671084"/>
        <a:ext cx="26867" cy="26867"/>
      </dsp:txXfrm>
    </dsp:sp>
    <dsp:sp modelId="{85EF8228-B678-424D-ADD0-0570F1571124}">
      <dsp:nvSpPr>
        <dsp:cNvPr id="0" name=""/>
        <dsp:cNvSpPr/>
      </dsp:nvSpPr>
      <dsp:spPr>
        <a:xfrm>
          <a:off x="1278604" y="1254998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Father's Maternal Grandfather</a:t>
          </a:r>
          <a:endParaRPr lang="en-US" sz="1200" kern="1200" dirty="0"/>
        </a:p>
      </dsp:txBody>
      <dsp:txXfrm>
        <a:off x="1278604" y="1254998"/>
        <a:ext cx="1090844" cy="545422"/>
      </dsp:txXfrm>
    </dsp:sp>
    <dsp:sp modelId="{DB5DFBFC-0380-4253-8692-ECAAA1737025}">
      <dsp:nvSpPr>
        <dsp:cNvPr id="0" name=""/>
        <dsp:cNvSpPr/>
      </dsp:nvSpPr>
      <dsp:spPr>
        <a:xfrm rot="8657599">
          <a:off x="2318942" y="1988193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657599">
        <a:off x="2574184" y="1984702"/>
        <a:ext cx="26867" cy="26867"/>
      </dsp:txXfrm>
    </dsp:sp>
    <dsp:sp modelId="{F6B06CA5-42C8-4EBB-BC98-F50D689828AF}">
      <dsp:nvSpPr>
        <dsp:cNvPr id="0" name=""/>
        <dsp:cNvSpPr/>
      </dsp:nvSpPr>
      <dsp:spPr>
        <a:xfrm>
          <a:off x="1278604" y="1882233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Father's Maternal Grandmother</a:t>
          </a:r>
          <a:endParaRPr lang="en-US" sz="1200" kern="1200" dirty="0"/>
        </a:p>
      </dsp:txBody>
      <dsp:txXfrm>
        <a:off x="1278604" y="1882233"/>
        <a:ext cx="1090844" cy="545422"/>
      </dsp:txXfrm>
    </dsp:sp>
    <dsp:sp modelId="{64BB7143-AE0A-4757-9935-CC5D45DDC3F8}">
      <dsp:nvSpPr>
        <dsp:cNvPr id="0" name=""/>
        <dsp:cNvSpPr/>
      </dsp:nvSpPr>
      <dsp:spPr>
        <a:xfrm rot="6550740">
          <a:off x="4977887" y="3085855"/>
          <a:ext cx="132818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328189" y="9942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6550740">
        <a:off x="5608777" y="3062593"/>
        <a:ext cx="66409" cy="66409"/>
      </dsp:txXfrm>
    </dsp:sp>
    <dsp:sp modelId="{C4782B93-756E-4A7D-806B-0D0E51CC0C97}">
      <dsp:nvSpPr>
        <dsp:cNvPr id="0" name=""/>
        <dsp:cNvSpPr/>
      </dsp:nvSpPr>
      <dsp:spPr>
        <a:xfrm>
          <a:off x="4332968" y="3450322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Mother</a:t>
          </a:r>
          <a:endParaRPr lang="en-US" sz="1200" kern="1200" dirty="0"/>
        </a:p>
      </dsp:txBody>
      <dsp:txXfrm>
        <a:off x="4332968" y="3450322"/>
        <a:ext cx="1090844" cy="545422"/>
      </dsp:txXfrm>
    </dsp:sp>
    <dsp:sp modelId="{5BC9BD5F-88D2-4B7B-A83C-E6078370BB8A}">
      <dsp:nvSpPr>
        <dsp:cNvPr id="0" name=""/>
        <dsp:cNvSpPr/>
      </dsp:nvSpPr>
      <dsp:spPr>
        <a:xfrm rot="14110531">
          <a:off x="3732761" y="3399473"/>
          <a:ext cx="7640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64077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4110531">
        <a:off x="4095698" y="3390313"/>
        <a:ext cx="38203" cy="38203"/>
      </dsp:txXfrm>
    </dsp:sp>
    <dsp:sp modelId="{8D0E4DF1-A0C9-42DF-A3E3-78A82524A37F}">
      <dsp:nvSpPr>
        <dsp:cNvPr id="0" name=""/>
        <dsp:cNvSpPr/>
      </dsp:nvSpPr>
      <dsp:spPr>
        <a:xfrm>
          <a:off x="2805786" y="2823086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Mother's Father</a:t>
          </a:r>
          <a:endParaRPr lang="en-US" sz="1200" kern="1200" dirty="0"/>
        </a:p>
      </dsp:txBody>
      <dsp:txXfrm>
        <a:off x="2805786" y="2823086"/>
        <a:ext cx="1090844" cy="545422"/>
      </dsp:txXfrm>
    </dsp:sp>
    <dsp:sp modelId="{40609033-9502-4D15-AA57-05446325AF83}">
      <dsp:nvSpPr>
        <dsp:cNvPr id="0" name=""/>
        <dsp:cNvSpPr/>
      </dsp:nvSpPr>
      <dsp:spPr>
        <a:xfrm rot="12942401">
          <a:off x="2318942" y="2929046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942401">
        <a:off x="2574184" y="2925555"/>
        <a:ext cx="26867" cy="26867"/>
      </dsp:txXfrm>
    </dsp:sp>
    <dsp:sp modelId="{B82E5C17-F3DF-499D-B753-6F78B45B990D}">
      <dsp:nvSpPr>
        <dsp:cNvPr id="0" name=""/>
        <dsp:cNvSpPr/>
      </dsp:nvSpPr>
      <dsp:spPr>
        <a:xfrm>
          <a:off x="1278604" y="2509469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Mother's Paternal Grandfather</a:t>
          </a:r>
          <a:endParaRPr lang="en-US" sz="1200" kern="1200" dirty="0"/>
        </a:p>
      </dsp:txBody>
      <dsp:txXfrm>
        <a:off x="1278604" y="2509469"/>
        <a:ext cx="1090844" cy="545422"/>
      </dsp:txXfrm>
    </dsp:sp>
    <dsp:sp modelId="{1E19EC54-DB40-4CC9-950C-00051B13248B}">
      <dsp:nvSpPr>
        <dsp:cNvPr id="0" name=""/>
        <dsp:cNvSpPr/>
      </dsp:nvSpPr>
      <dsp:spPr>
        <a:xfrm rot="8657599">
          <a:off x="2318942" y="3242664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657599">
        <a:off x="2574184" y="3239173"/>
        <a:ext cx="26867" cy="26867"/>
      </dsp:txXfrm>
    </dsp:sp>
    <dsp:sp modelId="{448D6AA0-A376-4641-832F-6805D2AEC194}">
      <dsp:nvSpPr>
        <dsp:cNvPr id="0" name=""/>
        <dsp:cNvSpPr/>
      </dsp:nvSpPr>
      <dsp:spPr>
        <a:xfrm>
          <a:off x="1278604" y="3136704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Mother's Paternal Grandmother</a:t>
          </a:r>
          <a:endParaRPr lang="en-US" sz="1200" kern="1200" dirty="0"/>
        </a:p>
      </dsp:txBody>
      <dsp:txXfrm>
        <a:off x="1278604" y="3136704"/>
        <a:ext cx="1090844" cy="545422"/>
      </dsp:txXfrm>
    </dsp:sp>
    <dsp:sp modelId="{73DAA1C5-5E6D-4C8D-9D69-5239BEEDB154}">
      <dsp:nvSpPr>
        <dsp:cNvPr id="0" name=""/>
        <dsp:cNvSpPr/>
      </dsp:nvSpPr>
      <dsp:spPr>
        <a:xfrm rot="7489469">
          <a:off x="3732761" y="4026708"/>
          <a:ext cx="76407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764077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489469">
        <a:off x="4095698" y="4017549"/>
        <a:ext cx="38203" cy="38203"/>
      </dsp:txXfrm>
    </dsp:sp>
    <dsp:sp modelId="{49B99DF8-3DD2-47B7-8679-3EE798B77AA6}">
      <dsp:nvSpPr>
        <dsp:cNvPr id="0" name=""/>
        <dsp:cNvSpPr/>
      </dsp:nvSpPr>
      <dsp:spPr>
        <a:xfrm>
          <a:off x="2805786" y="4077557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Mother's Mother</a:t>
          </a:r>
          <a:endParaRPr lang="en-US" sz="1200" kern="1200" dirty="0"/>
        </a:p>
      </dsp:txBody>
      <dsp:txXfrm>
        <a:off x="2805786" y="4077557"/>
        <a:ext cx="1090844" cy="545422"/>
      </dsp:txXfrm>
    </dsp:sp>
    <dsp:sp modelId="{D56DFC30-A988-4800-8887-9BFD681E6AC4}">
      <dsp:nvSpPr>
        <dsp:cNvPr id="0" name=""/>
        <dsp:cNvSpPr/>
      </dsp:nvSpPr>
      <dsp:spPr>
        <a:xfrm rot="12942401">
          <a:off x="2318942" y="4183517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942401">
        <a:off x="2574184" y="4180026"/>
        <a:ext cx="26867" cy="26867"/>
      </dsp:txXfrm>
    </dsp:sp>
    <dsp:sp modelId="{4D3B2E1C-4586-4DCC-BDFD-A05C8D26A079}">
      <dsp:nvSpPr>
        <dsp:cNvPr id="0" name=""/>
        <dsp:cNvSpPr/>
      </dsp:nvSpPr>
      <dsp:spPr>
        <a:xfrm>
          <a:off x="1278604" y="3763940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Mother's Maternal Grandfather</a:t>
          </a:r>
          <a:endParaRPr lang="en-US" sz="1200" kern="1200" dirty="0"/>
        </a:p>
      </dsp:txBody>
      <dsp:txXfrm>
        <a:off x="1278604" y="3763940"/>
        <a:ext cx="1090844" cy="545422"/>
      </dsp:txXfrm>
    </dsp:sp>
    <dsp:sp modelId="{744FD431-4F0F-4DF1-AB3C-DCBE4C67E1DD}">
      <dsp:nvSpPr>
        <dsp:cNvPr id="0" name=""/>
        <dsp:cNvSpPr/>
      </dsp:nvSpPr>
      <dsp:spPr>
        <a:xfrm rot="8657599">
          <a:off x="2318942" y="4497135"/>
          <a:ext cx="53735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537351" y="994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8657599">
        <a:off x="2574184" y="4493643"/>
        <a:ext cx="26867" cy="26867"/>
      </dsp:txXfrm>
    </dsp:sp>
    <dsp:sp modelId="{07CE753E-4E4A-402D-9DF9-5A5584D5FF05}">
      <dsp:nvSpPr>
        <dsp:cNvPr id="0" name=""/>
        <dsp:cNvSpPr/>
      </dsp:nvSpPr>
      <dsp:spPr>
        <a:xfrm>
          <a:off x="1278604" y="4391175"/>
          <a:ext cx="1090844" cy="545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Mother's Maternal Grandmother</a:t>
          </a:r>
          <a:endParaRPr lang="en-US" sz="1200" kern="1200" dirty="0"/>
        </a:p>
      </dsp:txBody>
      <dsp:txXfrm>
        <a:off x="1278604" y="4391175"/>
        <a:ext cx="1090844" cy="545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Simple 5"/>
  <dgm:desc val="Simple 5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82E49274-593B-4D4A-99EC-03AF36FF5977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0E77931-B247-4B62-9388-A90439F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D81E8A01-EA23-43EC-8B98-D0F0CDE1A828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FF8C8F9-F410-45F9-A093-56DC9A964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81E8A01-EA23-43EC-8B98-D0F0CDE1A828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C8F9-F410-45F9-A093-56DC9A96410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1AD06E-6C54-45C8-B013-AC34E2CE712A}" type="datetimeFigureOut">
              <a:rPr lang="en-US" smtClean="0"/>
              <a:pPr/>
              <a:t>12/20/2011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D06E-6C54-45C8-B013-AC34E2CE712A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D06E-6C54-45C8-B013-AC34E2CE712A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4AFC-513D-4610-9D62-02920051B172}" type="datetimeFigureOut">
              <a:rPr lang="en-US" smtClean="0"/>
              <a:pPr/>
              <a:t>12/20/2011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F8ED-DEA0-4B25-8E53-1794F49A91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11AD06E-6C54-45C8-B013-AC34E2CE712A}" type="datetimeFigureOut">
              <a:rPr lang="en-US" smtClean="0"/>
              <a:pPr/>
              <a:t>12/20/2011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D06E-6C54-45C8-B013-AC34E2CE712A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D06E-6C54-45C8-B013-AC34E2CE712A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4AFC-513D-4610-9D62-02920051B172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F8ED-DEA0-4B25-8E53-1794F49A9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4AFC-513D-4610-9D62-02920051B172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0F8ED-DEA0-4B25-8E53-1794F49A9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D06E-6C54-45C8-B013-AC34E2CE712A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D06E-6C54-45C8-B013-AC34E2CE712A}" type="datetimeFigureOut">
              <a:rPr lang="en-US" smtClean="0"/>
              <a:pPr/>
              <a:t>12/20/2011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13F5-AA50-4CBF-8479-F6D303FD96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11AD06E-6C54-45C8-B013-AC34E2CE712A}" type="datetimeFigureOut">
              <a:rPr lang="en-US" smtClean="0"/>
              <a:pPr/>
              <a:t>12/20/2011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922013F5-AA50-4CBF-8479-F6D303FD9657}" type="slidenum">
              <a:rPr lang="en-US" smtClean="0"/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 Tree</a:t>
            </a:r>
            <a:endParaRPr lang="en-US" dirty="0">
              <a:ln w="12700">
                <a:noFill/>
              </a:ln>
              <a:solidFill>
                <a:schemeClr val="accent2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milyTre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C9D9690-DDAC-44F8-90EA-427B7F658C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FamilyTree</Template>
  <TotalTime>0</TotalTime>
  <Words>51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FamilyTree</vt:lpstr>
      <vt:lpstr>My Family Tree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2011-08-26T14:15:36Z</dcterms:created>
  <dcterms:modified xsi:type="dcterms:W3CDTF">2011-12-20T14:09:45Z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TC101079709990</vt:lpwstr>
  </property>
</Properties>
</file>